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ato Regular"/>
          <a:ea typeface="Lato Regular"/>
          <a:cs typeface="La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C"/>
          </a:solidFill>
        </a:fill>
      </a:tcStyle>
    </a:wholeTbl>
    <a:band2H>
      <a:tcTxStyle/>
      <a:tcStyle>
        <a:tcBdr/>
        <a:fill>
          <a:solidFill>
            <a:srgbClr val="E6EDEE"/>
          </a:solidFill>
        </a:fill>
      </a:tcStyle>
    </a:band2H>
    <a:firstCol>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Lato Regular"/>
          <a:ea typeface="Lato Regular"/>
          <a:cs typeface="La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3CBCF"/>
          </a:solidFill>
        </a:fill>
      </a:tcStyle>
    </a:wholeTbl>
    <a:band2H>
      <a:tcTxStyle/>
      <a:tcStyle>
        <a:tcBdr/>
        <a:fill>
          <a:solidFill>
            <a:srgbClr val="F9E7E8"/>
          </a:solidFill>
        </a:fill>
      </a:tcStyle>
    </a:band2H>
    <a:firstCol>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Col>
    <a:la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lastRow>
    <a:fir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solidFill>
        </a:fill>
      </a:tcStyle>
    </a:firstRow>
  </a:tblStyle>
  <a:tblStyle styleId="{EEE7283C-3CF3-47DC-8721-378D4A62B228}" styleName="">
    <a:tblBg/>
    <a:wholeTbl>
      <a:tcTxStyle b="off" i="off">
        <a:font>
          <a:latin typeface="Lato Regular"/>
          <a:ea typeface="Lato Regular"/>
          <a:cs typeface="La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CF821DB8-F4EB-4A41-A1BA-3FCAFE7338EE}" styleName="">
    <a:tblBg/>
    <a:wholeTbl>
      <a:tcTxStyle b="off" i="off">
        <a:font>
          <a:latin typeface="Lato Regular"/>
          <a:ea typeface="Lato Regular"/>
          <a:cs typeface="La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4CA"/>
          </a:solidFill>
        </a:fill>
      </a:tcStyle>
    </a:wholeTbl>
    <a:band2H>
      <a:tcTxStyle/>
      <a:tcStyle>
        <a:tcBdr/>
        <a:fill>
          <a:solidFill>
            <a:srgbClr val="FFFAE6"/>
          </a:solidFill>
        </a:fill>
      </a:tcStyle>
    </a:band2H>
    <a:firstCol>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
          <a:latin typeface="Lato Regular"/>
          <a:ea typeface="Lato Regular"/>
          <a:cs typeface="La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BEF"/>
          </a:solidFill>
        </a:fill>
      </a:tcStyle>
    </a:wholeTbl>
    <a:band2H>
      <a:tcTxStyle/>
      <a:tcStyle>
        <a:tcBdr/>
        <a:fill>
          <a:solidFill>
            <a:srgbClr val="FFFDF7"/>
          </a:solidFill>
        </a:fill>
      </a:tcStyle>
    </a:band2H>
    <a:firstCol>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
          <a:latin typeface="Lato Regular"/>
          <a:ea typeface="Lato Regular"/>
          <a:cs typeface="Lato Regular"/>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Lato Regular"/>
          <a:ea typeface="Lato Regular"/>
          <a:cs typeface="Lato Regula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Lato Regular"/>
          <a:ea typeface="Lato Regular"/>
          <a:cs typeface="Lato Regular"/>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Lato Regular"/>
          <a:ea typeface="Lato Regular"/>
          <a:cs typeface="Lato Regular"/>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8F44A2F1-9E1F-4B54-A3A2-5F16C0AD49E2}" styleName="">
    <a:tblBg/>
    <a:wholeTbl>
      <a:tcTxStyle b="off" i="off">
        <a:font>
          <a:latin typeface="Lato Regular"/>
          <a:ea typeface="Lato Regular"/>
          <a:cs typeface="La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C"/>
          </a:solidFill>
        </a:fill>
      </a:tcStyle>
    </a:wholeTbl>
    <a:band2H>
      <a:tcTxStyle/>
      <a:tcStyle>
        <a:tcBdr/>
        <a:fill>
          <a:solidFill>
            <a:srgbClr val="E6EDEE"/>
          </a:solidFill>
        </a:fill>
      </a:tcStyle>
    </a:band2H>
    <a:firstCol>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D51ADE6A-740E-44AE-83CC-AE7238B6C88D}" styleName="">
    <a:tblBg/>
    <a:wholeTbl>
      <a:tcTxStyle b="off" i="off">
        <a:font>
          <a:latin typeface="Lato Regular"/>
          <a:ea typeface="Lato Regular"/>
          <a:cs typeface="La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C"/>
          </a:solidFill>
        </a:fill>
      </a:tcStyle>
    </a:wholeTbl>
    <a:band2H>
      <a:tcTxStyle/>
      <a:tcStyle>
        <a:tcBdr/>
        <a:fill>
          <a:solidFill>
            <a:srgbClr val="E6EDEE"/>
          </a:solidFill>
        </a:fill>
      </a:tcStyle>
    </a:band2H>
    <a:firstCol>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4A9BC294-FFE2-49D5-8D69-9E1BD2C41BD5}" styleName="">
    <a:tblBg/>
    <a:wholeTbl>
      <a:tcTxStyle b="off" i="off">
        <a:font>
          <a:latin typeface="Lato Regular"/>
          <a:ea typeface="Lato Regular"/>
          <a:cs typeface="La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C"/>
          </a:solidFill>
        </a:fill>
      </a:tcStyle>
    </a:wholeTbl>
    <a:band2H>
      <a:tcTxStyle/>
      <a:tcStyle>
        <a:tcBdr/>
        <a:fill>
          <a:solidFill>
            <a:srgbClr val="E6EDEE"/>
          </a:solidFill>
        </a:fill>
      </a:tcStyle>
    </a:band2H>
    <a:firstCol>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Lato Regular"/>
          <a:ea typeface="Lato Regular"/>
          <a:cs typeface="Lato Regular"/>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5839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5" d="100"/>
          <a:sy n="25" d="100"/>
        </p:scale>
        <p:origin x="5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xfrm>
            <a:off x="1143000" y="685800"/>
            <a:ext cx="4572000" cy="3429000"/>
          </a:xfrm>
          <a:prstGeom prst="rect">
            <a:avLst/>
          </a:prstGeom>
        </p:spPr>
        <p:txBody>
          <a:bodyPr/>
          <a:lstStyle/>
          <a:p>
            <a:endParaRPr/>
          </a:p>
        </p:txBody>
      </p:sp>
      <p:sp>
        <p:nvSpPr>
          <p:cNvPr id="269" name="Shape 2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noRot="1" noChangeAspect="1"/>
          </p:cNvSpPr>
          <p:nvPr>
            <p:ph type="sldImg"/>
          </p:nvPr>
        </p:nvSpPr>
        <p:spPr>
          <a:prstGeom prst="rect">
            <a:avLst/>
          </a:prstGeom>
        </p:spPr>
        <p:txBody>
          <a:bodyPr/>
          <a:lstStyle/>
          <a:p>
            <a:endParaRPr/>
          </a:p>
        </p:txBody>
      </p:sp>
      <p:sp>
        <p:nvSpPr>
          <p:cNvPr id="289" name="Shape 289"/>
          <p:cNvSpPr>
            <a:spLocks noGrp="1"/>
          </p:cNvSpPr>
          <p:nvPr>
            <p:ph type="body" sz="quarter" idx="1"/>
          </p:nvPr>
        </p:nvSpPr>
        <p:spPr>
          <a:prstGeom prst="rect">
            <a:avLst/>
          </a:prstGeom>
        </p:spPr>
        <p:txBody>
          <a:bodyPr/>
          <a:lstStyle/>
          <a:p>
            <a:r>
              <a:t>Inom gjuteribranschen arbetar vi speciellt mot mål nummer 12. Hållbar konsumtion och produktion och mål nummer 8. Anständiga arbetsvillkor och ekonomisk tillväxt.</a:t>
            </a:r>
          </a:p>
          <a:p>
            <a:endParaRPr/>
          </a:p>
          <a:p>
            <a:r>
              <a:t>Många av de forskningsaktiviteter som initieras adresserar, direkt eller indirekt, nummer 13. Bekämpa klimatförändringarna. Framförallt genom att ersätta fossila ingående material med förnyelsebara samt genom resurssnålare (både energi och material) processer.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ljus">
    <p:bg>
      <p:bgPr>
        <a:solidFill>
          <a:schemeClr val="accent6"/>
        </a:solidFill>
        <a:effectLst/>
      </p:bgPr>
    </p:bg>
    <p:spTree>
      <p:nvGrpSpPr>
        <p:cNvPr id="1" name=""/>
        <p:cNvGrpSpPr/>
        <p:nvPr/>
      </p:nvGrpSpPr>
      <p:grpSpPr>
        <a:xfrm>
          <a:off x="0" y="0"/>
          <a:ext cx="0" cy="0"/>
          <a:chOff x="0" y="0"/>
          <a:chExt cx="0" cy="0"/>
        </a:xfrm>
      </p:grpSpPr>
      <p:sp>
        <p:nvSpPr>
          <p:cNvPr id="14" name="Brödtext nivå ett…"/>
          <p:cNvSpPr txBox="1">
            <a:spLocks noGrp="1"/>
          </p:cNvSpPr>
          <p:nvPr>
            <p:ph type="body" idx="1"/>
          </p:nvPr>
        </p:nvSpPr>
        <p:spPr>
          <a:xfrm>
            <a:off x="0" y="0"/>
            <a:ext cx="7239000" cy="5143500"/>
          </a:xfrm>
          <a:prstGeom prst="rect">
            <a:avLst/>
          </a:prstGeom>
        </p:spPr>
        <p:txBody>
          <a:bodyPr anchor="ctr"/>
          <a:lstStyle>
            <a:lvl1pPr marL="0" indent="0">
              <a:lnSpc>
                <a:spcPct val="80000"/>
              </a:lnSpc>
              <a:spcBef>
                <a:spcPts val="0"/>
              </a:spcBef>
              <a:buSzTx/>
              <a:buFontTx/>
              <a:buNone/>
              <a:defRPr sz="5200">
                <a:solidFill>
                  <a:schemeClr val="accent2"/>
                </a:solidFill>
                <a:latin typeface="Code Pro Bold"/>
                <a:ea typeface="Code Pro Bold"/>
                <a:cs typeface="Code Pro Bold"/>
                <a:sym typeface="Code Pro Bold"/>
              </a:defRPr>
            </a:lvl1pPr>
            <a:lvl2pPr marL="0" indent="0">
              <a:lnSpc>
                <a:spcPct val="80000"/>
              </a:lnSpc>
              <a:spcBef>
                <a:spcPts val="0"/>
              </a:spcBef>
              <a:buSzTx/>
              <a:buFontTx/>
              <a:buNone/>
              <a:defRPr sz="5200">
                <a:solidFill>
                  <a:schemeClr val="accent2"/>
                </a:solidFill>
                <a:latin typeface="Code Pro Bold"/>
                <a:ea typeface="Code Pro Bold"/>
                <a:cs typeface="Code Pro Bold"/>
                <a:sym typeface="Code Pro Bold"/>
              </a:defRPr>
            </a:lvl2pPr>
            <a:lvl3pPr marL="0" indent="0">
              <a:lnSpc>
                <a:spcPct val="80000"/>
              </a:lnSpc>
              <a:spcBef>
                <a:spcPts val="0"/>
              </a:spcBef>
              <a:buSzTx/>
              <a:buFontTx/>
              <a:buNone/>
              <a:defRPr sz="5200">
                <a:solidFill>
                  <a:schemeClr val="accent2"/>
                </a:solidFill>
                <a:latin typeface="Code Pro Bold"/>
                <a:ea typeface="Code Pro Bold"/>
                <a:cs typeface="Code Pro Bold"/>
                <a:sym typeface="Code Pro Bold"/>
              </a:defRPr>
            </a:lvl3pPr>
            <a:lvl4pPr marL="0" indent="0">
              <a:lnSpc>
                <a:spcPct val="80000"/>
              </a:lnSpc>
              <a:spcBef>
                <a:spcPts val="0"/>
              </a:spcBef>
              <a:buSzTx/>
              <a:buFontTx/>
              <a:buNone/>
              <a:defRPr sz="5200">
                <a:solidFill>
                  <a:schemeClr val="accent2"/>
                </a:solidFill>
                <a:latin typeface="Code Pro Bold"/>
                <a:ea typeface="Code Pro Bold"/>
                <a:cs typeface="Code Pro Bold"/>
                <a:sym typeface="Code Pro Bold"/>
              </a:defRPr>
            </a:lvl4pPr>
            <a:lvl5pPr marL="0" indent="0">
              <a:lnSpc>
                <a:spcPct val="80000"/>
              </a:lnSpc>
              <a:spcBef>
                <a:spcPts val="0"/>
              </a:spcBef>
              <a:buSzTx/>
              <a:buFontTx/>
              <a:buNone/>
              <a:defRPr sz="5200">
                <a:solidFill>
                  <a:schemeClr val="accent2"/>
                </a:solidFill>
                <a:latin typeface="Code Pro Bold"/>
                <a:ea typeface="Code Pro Bold"/>
                <a:cs typeface="Code Pro Bold"/>
                <a:sym typeface="Code Pro Bold"/>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5" name="Picture Placeholder 2"/>
          <p:cNvSpPr>
            <a:spLocks noGrp="1"/>
          </p:cNvSpPr>
          <p:nvPr>
            <p:ph type="pic" sz="quarter" idx="21"/>
          </p:nvPr>
        </p:nvSpPr>
        <p:spPr>
          <a:xfrm>
            <a:off x="8153400" y="361949"/>
            <a:ext cx="685800" cy="881940"/>
          </a:xfrm>
          <a:prstGeom prst="rect">
            <a:avLst/>
          </a:prstGeom>
        </p:spPr>
        <p:txBody>
          <a:bodyPr lIns="91439" tIns="45719" rIns="91439" bIns="45719">
            <a:noAutofit/>
          </a:bodyPr>
          <a:lstStyle/>
          <a:p>
            <a:endParaRPr/>
          </a:p>
        </p:txBody>
      </p:sp>
      <p:sp>
        <p:nvSpPr>
          <p:cNvPr id="16" name="Diabildsnummer"/>
          <p:cNvSpPr txBox="1">
            <a:spLocks noGrp="1"/>
          </p:cNvSpPr>
          <p:nvPr>
            <p:ph type="sldNum" sz="quarter" idx="2"/>
          </p:nvPr>
        </p:nvSpPr>
        <p:spPr>
          <a:xfrm>
            <a:off x="65532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ext med graf höger">
    <p:spTree>
      <p:nvGrpSpPr>
        <p:cNvPr id="1" name=""/>
        <p:cNvGrpSpPr/>
        <p:nvPr/>
      </p:nvGrpSpPr>
      <p:grpSpPr>
        <a:xfrm>
          <a:off x="0" y="0"/>
          <a:ext cx="0" cy="0"/>
          <a:chOff x="0" y="0"/>
          <a:chExt cx="0" cy="0"/>
        </a:xfrm>
      </p:grpSpPr>
      <p:sp>
        <p:nvSpPr>
          <p:cNvPr id="101" name="Addera rubrik"/>
          <p:cNvSpPr txBox="1">
            <a:spLocks noGrp="1"/>
          </p:cNvSpPr>
          <p:nvPr>
            <p:ph type="title" hasCustomPrompt="1"/>
          </p:nvPr>
        </p:nvSpPr>
        <p:spPr>
          <a:xfrm>
            <a:off x="762000" y="762000"/>
            <a:ext cx="2286000" cy="781050"/>
          </a:xfrm>
          <a:prstGeom prst="rect">
            <a:avLst/>
          </a:prstGeom>
        </p:spPr>
        <p:txBody>
          <a:bodyPr/>
          <a:lstStyle>
            <a:lvl1pPr>
              <a:defRPr sz="2400"/>
            </a:lvl1pPr>
          </a:lstStyle>
          <a:p>
            <a:r>
              <a:t>Addera rubrik</a:t>
            </a:r>
          </a:p>
        </p:txBody>
      </p:sp>
      <p:sp>
        <p:nvSpPr>
          <p:cNvPr id="102" name="Brödtext nivå ett…"/>
          <p:cNvSpPr txBox="1">
            <a:spLocks noGrp="1"/>
          </p:cNvSpPr>
          <p:nvPr>
            <p:ph type="body" sz="quarter" idx="1" hasCustomPrompt="1"/>
          </p:nvPr>
        </p:nvSpPr>
        <p:spPr>
          <a:xfrm>
            <a:off x="762000" y="1714500"/>
            <a:ext cx="2286000" cy="2590800"/>
          </a:xfrm>
          <a:prstGeom prst="rect">
            <a:avLst/>
          </a:prstGeom>
        </p:spPr>
        <p:txBody>
          <a:bodyPr/>
          <a:lstStyle>
            <a:lvl1pPr>
              <a:spcBef>
                <a:spcPts val="800"/>
              </a:spcBef>
              <a:defRPr sz="1400"/>
            </a:lvl1pPr>
            <a:lvl2pPr>
              <a:spcBef>
                <a:spcPts val="800"/>
              </a:spcBef>
              <a:defRPr sz="1400"/>
            </a:lvl2pPr>
            <a:lvl3pPr marL="1181100" indent="-266700">
              <a:spcBef>
                <a:spcPts val="800"/>
              </a:spcBef>
              <a:defRPr sz="1400"/>
            </a:lvl3pPr>
            <a:lvl4pPr marL="1638300" indent="-266700">
              <a:spcBef>
                <a:spcPts val="800"/>
              </a:spcBef>
              <a:defRPr sz="1400"/>
            </a:lvl4pPr>
            <a:lvl5pPr marL="2148839" indent="-320039">
              <a:spcBef>
                <a:spcPts val="800"/>
              </a:spcBef>
              <a:defRPr sz="1400"/>
            </a:lvl5pPr>
          </a:lstStyle>
          <a:p>
            <a:r>
              <a:t>Addera text, Nivå 1</a:t>
            </a:r>
          </a:p>
          <a:p>
            <a:pPr lvl="1"/>
            <a:endParaRPr/>
          </a:p>
          <a:p>
            <a:pPr lvl="2"/>
            <a:endParaRPr/>
          </a:p>
          <a:p>
            <a:pPr lvl="3"/>
            <a:endParaRPr/>
          </a:p>
          <a:p>
            <a:pPr lvl="4"/>
            <a:endParaRPr/>
          </a:p>
        </p:txBody>
      </p:sp>
      <p:sp>
        <p:nvSpPr>
          <p:cNvPr id="10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ext med graf vänster">
    <p:spTree>
      <p:nvGrpSpPr>
        <p:cNvPr id="1" name=""/>
        <p:cNvGrpSpPr/>
        <p:nvPr/>
      </p:nvGrpSpPr>
      <p:grpSpPr>
        <a:xfrm>
          <a:off x="0" y="0"/>
          <a:ext cx="0" cy="0"/>
          <a:chOff x="0" y="0"/>
          <a:chExt cx="0" cy="0"/>
        </a:xfrm>
      </p:grpSpPr>
      <p:sp>
        <p:nvSpPr>
          <p:cNvPr id="110" name="Addera rubrik"/>
          <p:cNvSpPr txBox="1">
            <a:spLocks noGrp="1"/>
          </p:cNvSpPr>
          <p:nvPr>
            <p:ph type="title" hasCustomPrompt="1"/>
          </p:nvPr>
        </p:nvSpPr>
        <p:spPr>
          <a:xfrm>
            <a:off x="6096000" y="762000"/>
            <a:ext cx="2286000" cy="781050"/>
          </a:xfrm>
          <a:prstGeom prst="rect">
            <a:avLst/>
          </a:prstGeom>
        </p:spPr>
        <p:txBody>
          <a:bodyPr/>
          <a:lstStyle>
            <a:lvl1pPr>
              <a:defRPr sz="2400"/>
            </a:lvl1pPr>
          </a:lstStyle>
          <a:p>
            <a:r>
              <a:t>Addera rubrik</a:t>
            </a:r>
          </a:p>
        </p:txBody>
      </p:sp>
      <p:sp>
        <p:nvSpPr>
          <p:cNvPr id="111" name="Brödtext nivå ett…"/>
          <p:cNvSpPr txBox="1">
            <a:spLocks noGrp="1"/>
          </p:cNvSpPr>
          <p:nvPr>
            <p:ph type="body" sz="quarter" idx="1" hasCustomPrompt="1"/>
          </p:nvPr>
        </p:nvSpPr>
        <p:spPr>
          <a:xfrm>
            <a:off x="6096000" y="1714500"/>
            <a:ext cx="2286000" cy="2590800"/>
          </a:xfrm>
          <a:prstGeom prst="rect">
            <a:avLst/>
          </a:prstGeom>
        </p:spPr>
        <p:txBody>
          <a:bodyPr/>
          <a:lstStyle>
            <a:lvl1pPr>
              <a:spcBef>
                <a:spcPts val="800"/>
              </a:spcBef>
              <a:defRPr sz="1400"/>
            </a:lvl1pPr>
            <a:lvl2pPr>
              <a:spcBef>
                <a:spcPts val="800"/>
              </a:spcBef>
              <a:defRPr sz="1400"/>
            </a:lvl2pPr>
            <a:lvl3pPr marL="1181100" indent="-266700">
              <a:spcBef>
                <a:spcPts val="800"/>
              </a:spcBef>
              <a:defRPr sz="1400"/>
            </a:lvl3pPr>
            <a:lvl4pPr marL="1638300" indent="-266700">
              <a:spcBef>
                <a:spcPts val="800"/>
              </a:spcBef>
              <a:defRPr sz="1400"/>
            </a:lvl4pPr>
            <a:lvl5pPr marL="2148839" indent="-320039">
              <a:spcBef>
                <a:spcPts val="800"/>
              </a:spcBef>
              <a:defRPr sz="1400"/>
            </a:lvl5pPr>
          </a:lstStyle>
          <a:p>
            <a:r>
              <a:t>Addera text, Nivå 1</a:t>
            </a:r>
          </a:p>
          <a:p>
            <a:pPr lvl="1"/>
            <a:endParaRPr/>
          </a:p>
          <a:p>
            <a:pPr lvl="2"/>
            <a:endParaRPr/>
          </a:p>
          <a:p>
            <a:pPr lvl="3"/>
            <a:endParaRPr/>
          </a:p>
          <a:p>
            <a:pPr lvl="4"/>
            <a:endParaRPr/>
          </a:p>
        </p:txBody>
      </p:sp>
      <p:sp>
        <p:nvSpPr>
          <p:cNvPr id="11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t, ljus">
    <p:bg>
      <p:bgPr>
        <a:solidFill>
          <a:schemeClr val="accent6"/>
        </a:solidFill>
        <a:effectLst/>
      </p:bgPr>
    </p:bg>
    <p:spTree>
      <p:nvGrpSpPr>
        <p:cNvPr id="1" name=""/>
        <p:cNvGrpSpPr/>
        <p:nvPr/>
      </p:nvGrpSpPr>
      <p:grpSpPr>
        <a:xfrm>
          <a:off x="0" y="0"/>
          <a:ext cx="0" cy="0"/>
          <a:chOff x="0" y="0"/>
          <a:chExt cx="0" cy="0"/>
        </a:xfrm>
      </p:grpSpPr>
      <p:sp>
        <p:nvSpPr>
          <p:cNvPr id="119" name="Brödtext nivå ett…"/>
          <p:cNvSpPr txBox="1">
            <a:spLocks noGrp="1"/>
          </p:cNvSpPr>
          <p:nvPr>
            <p:ph type="body" idx="1" hasCustomPrompt="1"/>
          </p:nvPr>
        </p:nvSpPr>
        <p:spPr>
          <a:xfrm>
            <a:off x="1016000" y="762000"/>
            <a:ext cx="7112000" cy="3619500"/>
          </a:xfrm>
          <a:prstGeom prst="rect">
            <a:avLst/>
          </a:prstGeom>
        </p:spPr>
        <p:txBody>
          <a:bodyPr anchor="ctr"/>
          <a:lstStyle>
            <a:lvl1pPr marL="0" indent="0">
              <a:lnSpc>
                <a:spcPct val="80000"/>
              </a:lnSpc>
              <a:spcBef>
                <a:spcPts val="800"/>
              </a:spcBef>
              <a:buSzTx/>
              <a:buFontTx/>
              <a:buNone/>
              <a:defRPr sz="6000">
                <a:solidFill>
                  <a:schemeClr val="accent2"/>
                </a:solidFill>
                <a:latin typeface="Code Pro Bold"/>
                <a:ea typeface="Code Pro Bold"/>
                <a:cs typeface="Code Pro Bold"/>
                <a:sym typeface="Code Pro Bold"/>
              </a:defRPr>
            </a:lvl1pPr>
            <a:lvl2pPr marL="0" indent="0">
              <a:lnSpc>
                <a:spcPct val="80000"/>
              </a:lnSpc>
              <a:spcBef>
                <a:spcPts val="800"/>
              </a:spcBef>
              <a:buSzTx/>
              <a:buFontTx/>
              <a:buNone/>
              <a:defRPr sz="6000">
                <a:solidFill>
                  <a:schemeClr val="accent2"/>
                </a:solidFill>
                <a:latin typeface="Code Pro Bold"/>
                <a:ea typeface="Code Pro Bold"/>
                <a:cs typeface="Code Pro Bold"/>
                <a:sym typeface="Code Pro Bold"/>
              </a:defRPr>
            </a:lvl2pPr>
            <a:lvl3pPr marL="0" indent="0">
              <a:lnSpc>
                <a:spcPct val="80000"/>
              </a:lnSpc>
              <a:spcBef>
                <a:spcPts val="800"/>
              </a:spcBef>
              <a:buSzTx/>
              <a:buFontTx/>
              <a:buNone/>
              <a:defRPr sz="6000">
                <a:solidFill>
                  <a:schemeClr val="accent2"/>
                </a:solidFill>
                <a:latin typeface="Code Pro Bold"/>
                <a:ea typeface="Code Pro Bold"/>
                <a:cs typeface="Code Pro Bold"/>
                <a:sym typeface="Code Pro Bold"/>
              </a:defRPr>
            </a:lvl3pPr>
            <a:lvl4pPr marL="0" indent="0">
              <a:lnSpc>
                <a:spcPct val="80000"/>
              </a:lnSpc>
              <a:spcBef>
                <a:spcPts val="800"/>
              </a:spcBef>
              <a:buSzTx/>
              <a:buFontTx/>
              <a:buNone/>
              <a:defRPr sz="6000">
                <a:solidFill>
                  <a:schemeClr val="accent2"/>
                </a:solidFill>
                <a:latin typeface="Code Pro Bold"/>
                <a:ea typeface="Code Pro Bold"/>
                <a:cs typeface="Code Pro Bold"/>
                <a:sym typeface="Code Pro Bold"/>
              </a:defRPr>
            </a:lvl4pPr>
            <a:lvl5pPr marL="0" indent="0">
              <a:lnSpc>
                <a:spcPct val="80000"/>
              </a:lnSpc>
              <a:spcBef>
                <a:spcPts val="800"/>
              </a:spcBef>
              <a:buSzTx/>
              <a:buFontTx/>
              <a:buNone/>
              <a:defRPr sz="6000">
                <a:solidFill>
                  <a:schemeClr val="accent2"/>
                </a:solidFill>
                <a:latin typeface="Code Pro Bold"/>
                <a:ea typeface="Code Pro Bold"/>
                <a:cs typeface="Code Pro Bold"/>
                <a:sym typeface="Code Pro Bold"/>
              </a:defRPr>
            </a:lvl5pPr>
          </a:lstStyle>
          <a:p>
            <a:r>
              <a:t>Addera text, Nivå 1</a:t>
            </a:r>
          </a:p>
          <a:p>
            <a:pPr lvl="1"/>
            <a:endParaRPr/>
          </a:p>
          <a:p>
            <a:pPr lvl="2"/>
            <a:endParaRPr/>
          </a:p>
          <a:p>
            <a:pPr lvl="3"/>
            <a:endParaRPr/>
          </a:p>
          <a:p>
            <a:pPr lvl="4"/>
            <a:endParaRPr/>
          </a:p>
        </p:txBody>
      </p:sp>
      <p:sp>
        <p:nvSpPr>
          <p:cNvPr id="120" name="Diabildsnummer"/>
          <p:cNvSpPr txBox="1">
            <a:spLocks noGrp="1"/>
          </p:cNvSpPr>
          <p:nvPr>
            <p:ph type="sldNum" sz="quarter" idx="2"/>
          </p:nvPr>
        </p:nvSpPr>
        <p:spPr>
          <a:xfrm>
            <a:off x="65532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itat, mörk">
    <p:bg>
      <p:bgPr>
        <a:solidFill>
          <a:schemeClr val="accent1"/>
        </a:solidFill>
        <a:effectLst/>
      </p:bgPr>
    </p:bg>
    <p:spTree>
      <p:nvGrpSpPr>
        <p:cNvPr id="1" name=""/>
        <p:cNvGrpSpPr/>
        <p:nvPr/>
      </p:nvGrpSpPr>
      <p:grpSpPr>
        <a:xfrm>
          <a:off x="0" y="0"/>
          <a:ext cx="0" cy="0"/>
          <a:chOff x="0" y="0"/>
          <a:chExt cx="0" cy="0"/>
        </a:xfrm>
      </p:grpSpPr>
      <p:sp>
        <p:nvSpPr>
          <p:cNvPr id="127" name="Brödtext nivå ett…"/>
          <p:cNvSpPr txBox="1">
            <a:spLocks noGrp="1"/>
          </p:cNvSpPr>
          <p:nvPr>
            <p:ph type="body" idx="1" hasCustomPrompt="1"/>
          </p:nvPr>
        </p:nvSpPr>
        <p:spPr>
          <a:xfrm>
            <a:off x="1016000" y="762000"/>
            <a:ext cx="7112000" cy="3619500"/>
          </a:xfrm>
          <a:prstGeom prst="rect">
            <a:avLst/>
          </a:prstGeom>
        </p:spPr>
        <p:txBody>
          <a:bodyPr anchor="ctr"/>
          <a:lstStyle>
            <a:lvl1pPr marL="0" indent="0">
              <a:lnSpc>
                <a:spcPct val="80000"/>
              </a:lnSpc>
              <a:spcBef>
                <a:spcPts val="800"/>
              </a:spcBef>
              <a:buSzTx/>
              <a:buFontTx/>
              <a:buNone/>
              <a:defRPr sz="6000">
                <a:solidFill>
                  <a:srgbClr val="FFF0B0"/>
                </a:solidFill>
                <a:latin typeface="Code Pro Bold"/>
                <a:ea typeface="Code Pro Bold"/>
                <a:cs typeface="Code Pro Bold"/>
                <a:sym typeface="Code Pro Bold"/>
              </a:defRPr>
            </a:lvl1pPr>
            <a:lvl2pPr marL="0" indent="0">
              <a:lnSpc>
                <a:spcPct val="80000"/>
              </a:lnSpc>
              <a:spcBef>
                <a:spcPts val="800"/>
              </a:spcBef>
              <a:buSzTx/>
              <a:buFontTx/>
              <a:buNone/>
              <a:defRPr sz="6000">
                <a:solidFill>
                  <a:srgbClr val="FFF0B0"/>
                </a:solidFill>
                <a:latin typeface="Code Pro Bold"/>
                <a:ea typeface="Code Pro Bold"/>
                <a:cs typeface="Code Pro Bold"/>
                <a:sym typeface="Code Pro Bold"/>
              </a:defRPr>
            </a:lvl2pPr>
            <a:lvl3pPr marL="0" indent="0">
              <a:lnSpc>
                <a:spcPct val="80000"/>
              </a:lnSpc>
              <a:spcBef>
                <a:spcPts val="800"/>
              </a:spcBef>
              <a:buSzTx/>
              <a:buFontTx/>
              <a:buNone/>
              <a:defRPr sz="6000">
                <a:solidFill>
                  <a:srgbClr val="FFF0B0"/>
                </a:solidFill>
                <a:latin typeface="Code Pro Bold"/>
                <a:ea typeface="Code Pro Bold"/>
                <a:cs typeface="Code Pro Bold"/>
                <a:sym typeface="Code Pro Bold"/>
              </a:defRPr>
            </a:lvl3pPr>
            <a:lvl4pPr marL="0" indent="0">
              <a:lnSpc>
                <a:spcPct val="80000"/>
              </a:lnSpc>
              <a:spcBef>
                <a:spcPts val="800"/>
              </a:spcBef>
              <a:buSzTx/>
              <a:buFontTx/>
              <a:buNone/>
              <a:defRPr sz="6000">
                <a:solidFill>
                  <a:srgbClr val="FFF0B0"/>
                </a:solidFill>
                <a:latin typeface="Code Pro Bold"/>
                <a:ea typeface="Code Pro Bold"/>
                <a:cs typeface="Code Pro Bold"/>
                <a:sym typeface="Code Pro Bold"/>
              </a:defRPr>
            </a:lvl4pPr>
            <a:lvl5pPr marL="0" indent="0">
              <a:lnSpc>
                <a:spcPct val="80000"/>
              </a:lnSpc>
              <a:spcBef>
                <a:spcPts val="800"/>
              </a:spcBef>
              <a:buSzTx/>
              <a:buFontTx/>
              <a:buNone/>
              <a:defRPr sz="6000">
                <a:solidFill>
                  <a:srgbClr val="FFF0B0"/>
                </a:solidFill>
                <a:latin typeface="Code Pro Bold"/>
                <a:ea typeface="Code Pro Bold"/>
                <a:cs typeface="Code Pro Bold"/>
                <a:sym typeface="Code Pro Bold"/>
              </a:defRPr>
            </a:lvl5pPr>
          </a:lstStyle>
          <a:p>
            <a:r>
              <a:t>Addera text, Nivå 1</a:t>
            </a:r>
          </a:p>
          <a:p>
            <a:pPr lvl="1"/>
            <a:endParaRPr/>
          </a:p>
          <a:p>
            <a:pPr lvl="2"/>
            <a:endParaRPr/>
          </a:p>
          <a:p>
            <a:pPr lvl="3"/>
            <a:endParaRPr/>
          </a:p>
          <a:p>
            <a:pPr lvl="4"/>
            <a:endParaRPr/>
          </a:p>
        </p:txBody>
      </p:sp>
      <p:sp>
        <p:nvSpPr>
          <p:cNvPr id="128" name="Picture Placeholder 2"/>
          <p:cNvSpPr>
            <a:spLocks noGrp="1"/>
          </p:cNvSpPr>
          <p:nvPr>
            <p:ph type="pic" sz="quarter" idx="21"/>
          </p:nvPr>
        </p:nvSpPr>
        <p:spPr>
          <a:xfrm>
            <a:off x="8563202" y="4433646"/>
            <a:ext cx="406846" cy="523204"/>
          </a:xfrm>
          <a:prstGeom prst="rect">
            <a:avLst/>
          </a:prstGeom>
        </p:spPr>
        <p:txBody>
          <a:bodyPr lIns="91439" tIns="45719" rIns="91439" bIns="45719">
            <a:noAutofit/>
          </a:bodyPr>
          <a:lstStyle/>
          <a:p>
            <a:endParaRPr/>
          </a:p>
        </p:txBody>
      </p:sp>
      <p:sp>
        <p:nvSpPr>
          <p:cNvPr id="129" name="Diabildsnummer"/>
          <p:cNvSpPr txBox="1">
            <a:spLocks noGrp="1"/>
          </p:cNvSpPr>
          <p:nvPr>
            <p:ph type="sldNum" sz="quarter" idx="2"/>
          </p:nvPr>
        </p:nvSpPr>
        <p:spPr>
          <a:xfrm>
            <a:off x="65532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Endast rubrik">
    <p:spTree>
      <p:nvGrpSpPr>
        <p:cNvPr id="1" name=""/>
        <p:cNvGrpSpPr/>
        <p:nvPr/>
      </p:nvGrpSpPr>
      <p:grpSpPr>
        <a:xfrm>
          <a:off x="0" y="0"/>
          <a:ext cx="0" cy="0"/>
          <a:chOff x="0" y="0"/>
          <a:chExt cx="0" cy="0"/>
        </a:xfrm>
      </p:grpSpPr>
      <p:sp>
        <p:nvSpPr>
          <p:cNvPr id="136" name="Addera rubrik"/>
          <p:cNvSpPr txBox="1">
            <a:spLocks noGrp="1"/>
          </p:cNvSpPr>
          <p:nvPr>
            <p:ph type="title" hasCustomPrompt="1"/>
          </p:nvPr>
        </p:nvSpPr>
        <p:spPr>
          <a:xfrm>
            <a:off x="1016000" y="762000"/>
            <a:ext cx="7112000" cy="857250"/>
          </a:xfrm>
          <a:prstGeom prst="rect">
            <a:avLst/>
          </a:prstGeom>
        </p:spPr>
        <p:txBody>
          <a:bodyPr/>
          <a:lstStyle/>
          <a:p>
            <a:r>
              <a:t>Addera rubrik</a:t>
            </a:r>
          </a:p>
        </p:txBody>
      </p:sp>
      <p:sp>
        <p:nvSpPr>
          <p:cNvPr id="13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ara text">
    <p:spTree>
      <p:nvGrpSpPr>
        <p:cNvPr id="1" name=""/>
        <p:cNvGrpSpPr/>
        <p:nvPr/>
      </p:nvGrpSpPr>
      <p:grpSpPr>
        <a:xfrm>
          <a:off x="0" y="0"/>
          <a:ext cx="0" cy="0"/>
          <a:chOff x="0" y="0"/>
          <a:chExt cx="0" cy="0"/>
        </a:xfrm>
      </p:grpSpPr>
      <p:sp>
        <p:nvSpPr>
          <p:cNvPr id="144" name="Brödtext nivå ett…"/>
          <p:cNvSpPr txBox="1">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14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om">
    <p:spTree>
      <p:nvGrpSpPr>
        <p:cNvPr id="1" name=""/>
        <p:cNvGrpSpPr/>
        <p:nvPr/>
      </p:nvGrpSpPr>
      <p:grpSpPr>
        <a:xfrm>
          <a:off x="0" y="0"/>
          <a:ext cx="0" cy="0"/>
          <a:chOff x="0" y="0"/>
          <a:chExt cx="0" cy="0"/>
        </a:xfrm>
      </p:grpSpPr>
      <p:sp>
        <p:nvSpPr>
          <p:cNvPr id="152" name="Diabildsnummer"/>
          <p:cNvSpPr txBox="1">
            <a:spLocks noGrp="1"/>
          </p:cNvSpPr>
          <p:nvPr>
            <p:ph type="sldNum" sz="quarter" idx="2"/>
          </p:nvPr>
        </p:nvSpPr>
        <p:spPr>
          <a:xfrm>
            <a:off x="65532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Hel bild">
    <p:bg>
      <p:bgPr>
        <a:solidFill>
          <a:schemeClr val="accent1"/>
        </a:solidFill>
        <a:effectLst/>
      </p:bgPr>
    </p:bg>
    <p:spTree>
      <p:nvGrpSpPr>
        <p:cNvPr id="1" name=""/>
        <p:cNvGrpSpPr/>
        <p:nvPr/>
      </p:nvGrpSpPr>
      <p:grpSpPr>
        <a:xfrm>
          <a:off x="0" y="0"/>
          <a:ext cx="0" cy="0"/>
          <a:chOff x="0" y="0"/>
          <a:chExt cx="0" cy="0"/>
        </a:xfrm>
      </p:grpSpPr>
      <p:sp>
        <p:nvSpPr>
          <p:cNvPr id="159" name="Picture Placeholder 7"/>
          <p:cNvSpPr>
            <a:spLocks noGrp="1"/>
          </p:cNvSpPr>
          <p:nvPr>
            <p:ph type="pic" idx="21"/>
          </p:nvPr>
        </p:nvSpPr>
        <p:spPr>
          <a:xfrm>
            <a:off x="0" y="0"/>
            <a:ext cx="9144000" cy="5143500"/>
          </a:xfrm>
          <a:prstGeom prst="rect">
            <a:avLst/>
          </a:prstGeom>
        </p:spPr>
        <p:txBody>
          <a:bodyPr lIns="91439" tIns="45719" rIns="91439" bIns="45719">
            <a:noAutofit/>
          </a:bodyPr>
          <a:lstStyle/>
          <a:p>
            <a:endParaRPr/>
          </a:p>
        </p:txBody>
      </p:sp>
      <p:sp>
        <p:nvSpPr>
          <p:cNvPr id="160" name="Brödtext nivå ett…"/>
          <p:cNvSpPr txBox="1">
            <a:spLocks noGrp="1"/>
          </p:cNvSpPr>
          <p:nvPr>
            <p:ph type="body" sz="quarter" idx="1"/>
          </p:nvPr>
        </p:nvSpPr>
        <p:spPr>
          <a:xfrm>
            <a:off x="762000" y="3028951"/>
            <a:ext cx="2438400" cy="2133918"/>
          </a:xfrm>
          <a:prstGeom prst="rect">
            <a:avLst/>
          </a:prstGeom>
          <a:solidFill>
            <a:srgbClr val="FFFFFF"/>
          </a:solidFill>
        </p:spPr>
        <p:txBody>
          <a:bodyPr lIns="228600" tIns="228600" rIns="228600" bIns="228600"/>
          <a:lstStyle>
            <a:lvl1pPr marL="0" indent="0">
              <a:spcBef>
                <a:spcPts val="0"/>
              </a:spcBef>
              <a:buSzTx/>
              <a:buFontTx/>
              <a:buNone/>
              <a:defRPr sz="1600">
                <a:latin typeface="Code Pro Bold"/>
                <a:ea typeface="Code Pro Bold"/>
                <a:cs typeface="Code Pro Bold"/>
                <a:sym typeface="Code Pro Bold"/>
              </a:defRPr>
            </a:lvl1pPr>
            <a:lvl2pPr marL="0" indent="0">
              <a:spcBef>
                <a:spcPts val="0"/>
              </a:spcBef>
              <a:buSzTx/>
              <a:buFontTx/>
              <a:buNone/>
              <a:defRPr sz="1600">
                <a:latin typeface="Code Pro Bold"/>
                <a:ea typeface="Code Pro Bold"/>
                <a:cs typeface="Code Pro Bold"/>
                <a:sym typeface="Code Pro Bold"/>
              </a:defRPr>
            </a:lvl2pPr>
            <a:lvl3pPr marL="0" indent="0">
              <a:spcBef>
                <a:spcPts val="0"/>
              </a:spcBef>
              <a:buSzTx/>
              <a:buFontTx/>
              <a:buNone/>
              <a:defRPr sz="1600">
                <a:latin typeface="Code Pro Bold"/>
                <a:ea typeface="Code Pro Bold"/>
                <a:cs typeface="Code Pro Bold"/>
                <a:sym typeface="Code Pro Bold"/>
              </a:defRPr>
            </a:lvl3pPr>
            <a:lvl4pPr marL="0" indent="0">
              <a:spcBef>
                <a:spcPts val="0"/>
              </a:spcBef>
              <a:buSzTx/>
              <a:buFontTx/>
              <a:buNone/>
              <a:defRPr sz="1600">
                <a:latin typeface="Code Pro Bold"/>
                <a:ea typeface="Code Pro Bold"/>
                <a:cs typeface="Code Pro Bold"/>
                <a:sym typeface="Code Pro Bold"/>
              </a:defRPr>
            </a:lvl4pPr>
            <a:lvl5pPr marL="0" indent="0">
              <a:spcBef>
                <a:spcPts val="0"/>
              </a:spcBef>
              <a:buSzTx/>
              <a:buFontTx/>
              <a:buNone/>
              <a:defRPr sz="1600">
                <a:latin typeface="Code Pro Bold"/>
                <a:ea typeface="Code Pro Bold"/>
                <a:cs typeface="Code Pro Bold"/>
                <a:sym typeface="Code Pro Bold"/>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61" name="Picture Placeholder 2"/>
          <p:cNvSpPr>
            <a:spLocks noGrp="1"/>
          </p:cNvSpPr>
          <p:nvPr>
            <p:ph type="pic" sz="quarter" idx="22"/>
          </p:nvPr>
        </p:nvSpPr>
        <p:spPr>
          <a:xfrm>
            <a:off x="8563202" y="4433646"/>
            <a:ext cx="406846" cy="523204"/>
          </a:xfrm>
          <a:prstGeom prst="rect">
            <a:avLst/>
          </a:prstGeom>
        </p:spPr>
        <p:txBody>
          <a:bodyPr lIns="91439" tIns="45719" rIns="91439" bIns="45719">
            <a:noAutofit/>
          </a:bodyPr>
          <a:lstStyle/>
          <a:p>
            <a:endParaRPr/>
          </a:p>
        </p:txBody>
      </p:sp>
      <p:sp>
        <p:nvSpPr>
          <p:cNvPr id="16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ack, avslutning">
    <p:spTree>
      <p:nvGrpSpPr>
        <p:cNvPr id="1" name=""/>
        <p:cNvGrpSpPr/>
        <p:nvPr/>
      </p:nvGrpSpPr>
      <p:grpSpPr>
        <a:xfrm>
          <a:off x="0" y="0"/>
          <a:ext cx="0" cy="0"/>
          <a:chOff x="0" y="0"/>
          <a:chExt cx="0" cy="0"/>
        </a:xfrm>
      </p:grpSpPr>
      <p:sp>
        <p:nvSpPr>
          <p:cNvPr id="169" name="Brödtext nivå ett…"/>
          <p:cNvSpPr txBox="1">
            <a:spLocks noGrp="1"/>
          </p:cNvSpPr>
          <p:nvPr>
            <p:ph type="body" idx="1" hasCustomPrompt="1"/>
          </p:nvPr>
        </p:nvSpPr>
        <p:spPr>
          <a:xfrm>
            <a:off x="1016000" y="762000"/>
            <a:ext cx="7112000" cy="3543300"/>
          </a:xfrm>
          <a:prstGeom prst="rect">
            <a:avLst/>
          </a:prstGeom>
        </p:spPr>
        <p:txBody>
          <a:bodyPr anchor="ctr"/>
          <a:lstStyle>
            <a:lvl1pPr marL="0" indent="0">
              <a:spcBef>
                <a:spcPts val="800"/>
              </a:spcBef>
              <a:buSzTx/>
              <a:buFontTx/>
              <a:buNone/>
              <a:defRPr sz="1400" b="1">
                <a:latin typeface="Roboto Mono"/>
                <a:ea typeface="Roboto Mono"/>
                <a:cs typeface="Roboto Mono"/>
                <a:sym typeface="Roboto Mono"/>
              </a:defRPr>
            </a:lvl1pPr>
            <a:lvl2pPr marL="0" indent="0">
              <a:spcBef>
                <a:spcPts val="800"/>
              </a:spcBef>
              <a:buSzTx/>
              <a:buFontTx/>
              <a:buNone/>
              <a:defRPr sz="1400" b="1">
                <a:latin typeface="Roboto Mono"/>
                <a:ea typeface="Roboto Mono"/>
                <a:cs typeface="Roboto Mono"/>
                <a:sym typeface="Roboto Mono"/>
              </a:defRPr>
            </a:lvl2pPr>
            <a:lvl3pPr marL="0" indent="0">
              <a:spcBef>
                <a:spcPts val="800"/>
              </a:spcBef>
              <a:buSzTx/>
              <a:buFontTx/>
              <a:buNone/>
              <a:defRPr sz="1400" b="1">
                <a:latin typeface="Roboto Mono"/>
                <a:ea typeface="Roboto Mono"/>
                <a:cs typeface="Roboto Mono"/>
                <a:sym typeface="Roboto Mono"/>
              </a:defRPr>
            </a:lvl3pPr>
            <a:lvl4pPr marL="0" indent="0">
              <a:spcBef>
                <a:spcPts val="800"/>
              </a:spcBef>
              <a:buSzTx/>
              <a:buFontTx/>
              <a:buNone/>
              <a:defRPr sz="1400" b="1">
                <a:latin typeface="Roboto Mono"/>
                <a:ea typeface="Roboto Mono"/>
                <a:cs typeface="Roboto Mono"/>
                <a:sym typeface="Roboto Mono"/>
              </a:defRPr>
            </a:lvl4pPr>
            <a:lvl5pPr marL="0" indent="0">
              <a:spcBef>
                <a:spcPts val="800"/>
              </a:spcBef>
              <a:buSzTx/>
              <a:buFontTx/>
              <a:buNone/>
              <a:defRPr sz="1400" b="1">
                <a:latin typeface="Roboto Mono"/>
                <a:ea typeface="Roboto Mono"/>
                <a:cs typeface="Roboto Mono"/>
                <a:sym typeface="Roboto Mono"/>
              </a:defRPr>
            </a:lvl5pPr>
          </a:lstStyle>
          <a:p>
            <a:r>
              <a:t>Addera text, Nivå 1</a:t>
            </a:r>
          </a:p>
          <a:p>
            <a:pPr lvl="1"/>
            <a:endParaRPr/>
          </a:p>
          <a:p>
            <a:pPr lvl="2"/>
            <a:endParaRPr/>
          </a:p>
          <a:p>
            <a:pPr lvl="3"/>
            <a:endParaRPr/>
          </a:p>
          <a:p>
            <a:pPr lvl="4"/>
            <a:endParaRPr/>
          </a:p>
        </p:txBody>
      </p:sp>
      <p:sp>
        <p:nvSpPr>
          <p:cNvPr id="170" name="TextBox 6"/>
          <p:cNvSpPr txBox="1"/>
          <p:nvPr/>
        </p:nvSpPr>
        <p:spPr>
          <a:xfrm>
            <a:off x="569113" y="4661829"/>
            <a:ext cx="7020560"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00" b="1">
                <a:latin typeface="Roboto Mono"/>
                <a:ea typeface="Roboto Mono"/>
                <a:cs typeface="Roboto Mono"/>
                <a:sym typeface="Roboto Mono"/>
              </a:defRPr>
            </a:pPr>
            <a:r>
              <a:t>Research Institutes of Sweden AB</a:t>
            </a:r>
            <a:r>
              <a:rPr b="0"/>
              <a:t> ·  010-516 50 00 · info@ri.se · ri.se</a:t>
            </a:r>
          </a:p>
          <a:p>
            <a:pPr>
              <a:defRPr sz="800">
                <a:latin typeface="Roboto Mono"/>
                <a:ea typeface="Roboto Mono"/>
                <a:cs typeface="Roboto Mono"/>
                <a:sym typeface="Roboto Mono"/>
              </a:defRPr>
            </a:pPr>
            <a:r>
              <a:t>Besöksadress: Lindholmspiren 7 A, 417 56 Göteborg · Postadress: Box 857, 501 15 Borås</a:t>
            </a:r>
          </a:p>
        </p:txBody>
      </p:sp>
      <p:sp>
        <p:nvSpPr>
          <p:cNvPr id="171" name="Diabildsnummer"/>
          <p:cNvSpPr txBox="1">
            <a:spLocks noGrp="1"/>
          </p:cNvSpPr>
          <p:nvPr>
            <p:ph type="sldNum" sz="quarter" idx="2"/>
          </p:nvPr>
        </p:nvSpPr>
        <p:spPr>
          <a:xfrm>
            <a:off x="65532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Rubrik / avsnitt">
    <p:spTree>
      <p:nvGrpSpPr>
        <p:cNvPr id="1" name=""/>
        <p:cNvGrpSpPr/>
        <p:nvPr/>
      </p:nvGrpSpPr>
      <p:grpSpPr>
        <a:xfrm>
          <a:off x="0" y="0"/>
          <a:ext cx="0" cy="0"/>
          <a:chOff x="0" y="0"/>
          <a:chExt cx="0" cy="0"/>
        </a:xfrm>
      </p:grpSpPr>
      <p:pic>
        <p:nvPicPr>
          <p:cNvPr id="178" name="Bildobjekt 7" descr="Bildobjekt 7"/>
          <p:cNvPicPr>
            <a:picLocks noChangeAspect="1"/>
          </p:cNvPicPr>
          <p:nvPr/>
        </p:nvPicPr>
        <p:blipFill>
          <a:blip r:embed="rId2"/>
          <a:stretch>
            <a:fillRect/>
          </a:stretch>
        </p:blipFill>
        <p:spPr>
          <a:xfrm>
            <a:off x="0" y="-4023"/>
            <a:ext cx="9144000" cy="5147523"/>
          </a:xfrm>
          <a:prstGeom prst="rect">
            <a:avLst/>
          </a:prstGeom>
          <a:ln w="12700">
            <a:miter lim="400000"/>
          </a:ln>
        </p:spPr>
      </p:pic>
      <p:pic>
        <p:nvPicPr>
          <p:cNvPr id="179" name="Bildobjekt 9" descr="Bildobjekt 9"/>
          <p:cNvPicPr>
            <a:picLocks noChangeAspect="1"/>
          </p:cNvPicPr>
          <p:nvPr/>
        </p:nvPicPr>
        <p:blipFill>
          <a:blip r:embed="rId3"/>
          <a:stretch>
            <a:fillRect/>
          </a:stretch>
        </p:blipFill>
        <p:spPr>
          <a:xfrm>
            <a:off x="7600950" y="295094"/>
            <a:ext cx="1273376" cy="576624"/>
          </a:xfrm>
          <a:prstGeom prst="rect">
            <a:avLst/>
          </a:prstGeom>
          <a:ln w="12700">
            <a:miter lim="400000"/>
          </a:ln>
        </p:spPr>
      </p:pic>
      <p:sp>
        <p:nvSpPr>
          <p:cNvPr id="180" name="Rubrik eller avsnitt"/>
          <p:cNvSpPr txBox="1">
            <a:spLocks noGrp="1"/>
          </p:cNvSpPr>
          <p:nvPr>
            <p:ph type="title" hasCustomPrompt="1"/>
          </p:nvPr>
        </p:nvSpPr>
        <p:spPr>
          <a:xfrm>
            <a:off x="735806" y="2052360"/>
            <a:ext cx="7672389" cy="1070685"/>
          </a:xfrm>
          <a:prstGeom prst="rect">
            <a:avLst/>
          </a:prstGeom>
        </p:spPr>
        <p:txBody>
          <a:bodyPr anchor="ctr"/>
          <a:lstStyle>
            <a:lvl1pPr algn="ctr">
              <a:defRPr sz="4100">
                <a:latin typeface="+mj-lt"/>
                <a:ea typeface="+mj-ea"/>
                <a:cs typeface="+mj-cs"/>
                <a:sym typeface="Calibri"/>
              </a:defRPr>
            </a:lvl1pPr>
          </a:lstStyle>
          <a:p>
            <a:r>
              <a:t>Rubrik eller avsnitt</a:t>
            </a:r>
          </a:p>
        </p:txBody>
      </p:sp>
      <p:sp>
        <p:nvSpPr>
          <p:cNvPr id="181" name="Diabildsnummer"/>
          <p:cNvSpPr txBox="1">
            <a:spLocks noGrp="1"/>
          </p:cNvSpPr>
          <p:nvPr>
            <p:ph type="sldNum" sz="quarter" idx="2"/>
          </p:nvPr>
        </p:nvSpPr>
        <p:spPr>
          <a:xfrm>
            <a:off x="65532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el-mörk">
    <p:bg>
      <p:bgPr>
        <a:solidFill>
          <a:schemeClr val="accent1"/>
        </a:solidFill>
        <a:effectLst/>
      </p:bgPr>
    </p:bg>
    <p:spTree>
      <p:nvGrpSpPr>
        <p:cNvPr id="1" name=""/>
        <p:cNvGrpSpPr/>
        <p:nvPr/>
      </p:nvGrpSpPr>
      <p:grpSpPr>
        <a:xfrm>
          <a:off x="0" y="0"/>
          <a:ext cx="0" cy="0"/>
          <a:chOff x="0" y="0"/>
          <a:chExt cx="0" cy="0"/>
        </a:xfrm>
      </p:grpSpPr>
      <p:sp>
        <p:nvSpPr>
          <p:cNvPr id="23" name="Brödtext nivå ett…"/>
          <p:cNvSpPr txBox="1">
            <a:spLocks noGrp="1"/>
          </p:cNvSpPr>
          <p:nvPr>
            <p:ph type="body" idx="1"/>
          </p:nvPr>
        </p:nvSpPr>
        <p:spPr>
          <a:xfrm>
            <a:off x="0" y="0"/>
            <a:ext cx="7239000" cy="5143500"/>
          </a:xfrm>
          <a:prstGeom prst="rect">
            <a:avLst/>
          </a:prstGeom>
        </p:spPr>
        <p:txBody>
          <a:bodyPr anchor="ctr"/>
          <a:lstStyle>
            <a:lvl1pPr marL="0" indent="0">
              <a:lnSpc>
                <a:spcPct val="80000"/>
              </a:lnSpc>
              <a:spcBef>
                <a:spcPts val="0"/>
              </a:spcBef>
              <a:buSzTx/>
              <a:buFontTx/>
              <a:buNone/>
              <a:defRPr sz="5200">
                <a:solidFill>
                  <a:srgbClr val="FFFFFF"/>
                </a:solidFill>
                <a:latin typeface="Code Pro Bold"/>
                <a:ea typeface="Code Pro Bold"/>
                <a:cs typeface="Code Pro Bold"/>
                <a:sym typeface="Code Pro Bold"/>
              </a:defRPr>
            </a:lvl1pPr>
            <a:lvl2pPr marL="0" indent="0">
              <a:lnSpc>
                <a:spcPct val="80000"/>
              </a:lnSpc>
              <a:spcBef>
                <a:spcPts val="0"/>
              </a:spcBef>
              <a:buSzTx/>
              <a:buFontTx/>
              <a:buNone/>
              <a:defRPr sz="5200">
                <a:solidFill>
                  <a:srgbClr val="FFFFFF"/>
                </a:solidFill>
                <a:latin typeface="Code Pro Bold"/>
                <a:ea typeface="Code Pro Bold"/>
                <a:cs typeface="Code Pro Bold"/>
                <a:sym typeface="Code Pro Bold"/>
              </a:defRPr>
            </a:lvl2pPr>
            <a:lvl3pPr marL="0" indent="0">
              <a:lnSpc>
                <a:spcPct val="80000"/>
              </a:lnSpc>
              <a:spcBef>
                <a:spcPts val="0"/>
              </a:spcBef>
              <a:buSzTx/>
              <a:buFontTx/>
              <a:buNone/>
              <a:defRPr sz="5200">
                <a:solidFill>
                  <a:srgbClr val="FFFFFF"/>
                </a:solidFill>
                <a:latin typeface="Code Pro Bold"/>
                <a:ea typeface="Code Pro Bold"/>
                <a:cs typeface="Code Pro Bold"/>
                <a:sym typeface="Code Pro Bold"/>
              </a:defRPr>
            </a:lvl3pPr>
            <a:lvl4pPr marL="0" indent="0">
              <a:lnSpc>
                <a:spcPct val="80000"/>
              </a:lnSpc>
              <a:spcBef>
                <a:spcPts val="0"/>
              </a:spcBef>
              <a:buSzTx/>
              <a:buFontTx/>
              <a:buNone/>
              <a:defRPr sz="5200">
                <a:solidFill>
                  <a:srgbClr val="FFFFFF"/>
                </a:solidFill>
                <a:latin typeface="Code Pro Bold"/>
                <a:ea typeface="Code Pro Bold"/>
                <a:cs typeface="Code Pro Bold"/>
                <a:sym typeface="Code Pro Bold"/>
              </a:defRPr>
            </a:lvl4pPr>
            <a:lvl5pPr marL="0" indent="0">
              <a:lnSpc>
                <a:spcPct val="80000"/>
              </a:lnSpc>
              <a:spcBef>
                <a:spcPts val="0"/>
              </a:spcBef>
              <a:buSzTx/>
              <a:buFontTx/>
              <a:buNone/>
              <a:defRPr sz="5200">
                <a:solidFill>
                  <a:srgbClr val="FFFFFF"/>
                </a:solidFill>
                <a:latin typeface="Code Pro Bold"/>
                <a:ea typeface="Code Pro Bold"/>
                <a:cs typeface="Code Pro Bold"/>
                <a:sym typeface="Code Pro Bold"/>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4" name="Picture Placeholder 2"/>
          <p:cNvSpPr>
            <a:spLocks noGrp="1"/>
          </p:cNvSpPr>
          <p:nvPr>
            <p:ph type="pic" sz="quarter" idx="21"/>
          </p:nvPr>
        </p:nvSpPr>
        <p:spPr>
          <a:xfrm>
            <a:off x="8153400" y="361949"/>
            <a:ext cx="685800" cy="881940"/>
          </a:xfrm>
          <a:prstGeom prst="rect">
            <a:avLst/>
          </a:prstGeom>
        </p:spPr>
        <p:txBody>
          <a:bodyPr lIns="91439" tIns="45719" rIns="91439" bIns="45719">
            <a:noAutofit/>
          </a:bodyPr>
          <a:lstStyle/>
          <a:p>
            <a:endParaRPr/>
          </a:p>
        </p:txBody>
      </p:sp>
      <p:sp>
        <p:nvSpPr>
          <p:cNvPr id="25" name="Diabildsnummer"/>
          <p:cNvSpPr txBox="1">
            <a:spLocks noGrp="1"/>
          </p:cNvSpPr>
          <p:nvPr>
            <p:ph type="sldNum" sz="quarter" idx="2"/>
          </p:nvPr>
        </p:nvSpPr>
        <p:spPr>
          <a:xfrm>
            <a:off x="65532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Rubrikbild">
    <p:spTree>
      <p:nvGrpSpPr>
        <p:cNvPr id="1" name=""/>
        <p:cNvGrpSpPr/>
        <p:nvPr/>
      </p:nvGrpSpPr>
      <p:grpSpPr>
        <a:xfrm>
          <a:off x="0" y="0"/>
          <a:ext cx="0" cy="0"/>
          <a:chOff x="0" y="0"/>
          <a:chExt cx="0" cy="0"/>
        </a:xfrm>
      </p:grpSpPr>
      <p:sp>
        <p:nvSpPr>
          <p:cNvPr id="188" name="Titeltext"/>
          <p:cNvSpPr txBox="1">
            <a:spLocks noGrp="1"/>
          </p:cNvSpPr>
          <p:nvPr>
            <p:ph type="title"/>
          </p:nvPr>
        </p:nvSpPr>
        <p:spPr>
          <a:xfrm>
            <a:off x="1143000" y="841771"/>
            <a:ext cx="6858000" cy="1790701"/>
          </a:xfrm>
          <a:prstGeom prst="rect">
            <a:avLst/>
          </a:prstGeom>
        </p:spPr>
        <p:txBody>
          <a:bodyPr lIns="45719" tIns="45719" rIns="45719" bIns="45719" anchor="b"/>
          <a:lstStyle>
            <a:lvl1pPr algn="ctr" defTabSz="685800">
              <a:defRPr sz="4500">
                <a:latin typeface="Calibri Light"/>
                <a:ea typeface="Calibri Light"/>
                <a:cs typeface="Calibri Light"/>
                <a:sym typeface="Calibri Light"/>
              </a:defRPr>
            </a:lvl1pPr>
          </a:lstStyle>
          <a:p>
            <a:r>
              <a:t>Titeltext</a:t>
            </a:r>
          </a:p>
        </p:txBody>
      </p:sp>
      <p:sp>
        <p:nvSpPr>
          <p:cNvPr id="189" name="Brödtext nivå ett…"/>
          <p:cNvSpPr txBox="1">
            <a:spLocks noGrp="1"/>
          </p:cNvSpPr>
          <p:nvPr>
            <p:ph type="body" sz="quarter" idx="1"/>
          </p:nvPr>
        </p:nvSpPr>
        <p:spPr>
          <a:xfrm>
            <a:off x="1143000" y="2701527"/>
            <a:ext cx="6858000" cy="1241823"/>
          </a:xfrm>
          <a:prstGeom prst="rect">
            <a:avLst/>
          </a:prstGeom>
        </p:spPr>
        <p:txBody>
          <a:bodyPr lIns="45719" tIns="45719" rIns="45719" bIns="45719"/>
          <a:lstStyle>
            <a:lvl1pPr marL="0" indent="0" algn="ctr" defTabSz="685800">
              <a:lnSpc>
                <a:spcPct val="90000"/>
              </a:lnSpc>
              <a:spcBef>
                <a:spcPts val="700"/>
              </a:spcBef>
              <a:buSzTx/>
              <a:buFontTx/>
              <a:buNone/>
              <a:defRPr>
                <a:latin typeface="+mj-lt"/>
                <a:ea typeface="+mj-ea"/>
                <a:cs typeface="+mj-cs"/>
                <a:sym typeface="Calibri"/>
              </a:defRPr>
            </a:lvl1pPr>
            <a:lvl2pPr marL="0" indent="342900" algn="ctr" defTabSz="685800">
              <a:lnSpc>
                <a:spcPct val="90000"/>
              </a:lnSpc>
              <a:spcBef>
                <a:spcPts val="700"/>
              </a:spcBef>
              <a:buSzTx/>
              <a:buFontTx/>
              <a:buNone/>
              <a:defRPr>
                <a:latin typeface="+mj-lt"/>
                <a:ea typeface="+mj-ea"/>
                <a:cs typeface="+mj-cs"/>
                <a:sym typeface="Calibri"/>
              </a:defRPr>
            </a:lvl2pPr>
            <a:lvl3pPr marL="0" indent="685800" algn="ctr" defTabSz="685800">
              <a:lnSpc>
                <a:spcPct val="90000"/>
              </a:lnSpc>
              <a:spcBef>
                <a:spcPts val="700"/>
              </a:spcBef>
              <a:buSzTx/>
              <a:buFontTx/>
              <a:buNone/>
              <a:defRPr>
                <a:latin typeface="+mj-lt"/>
                <a:ea typeface="+mj-ea"/>
                <a:cs typeface="+mj-cs"/>
                <a:sym typeface="Calibri"/>
              </a:defRPr>
            </a:lvl3pPr>
            <a:lvl4pPr marL="0" indent="1028700" algn="ctr" defTabSz="685800">
              <a:lnSpc>
                <a:spcPct val="90000"/>
              </a:lnSpc>
              <a:spcBef>
                <a:spcPts val="700"/>
              </a:spcBef>
              <a:buSzTx/>
              <a:buFontTx/>
              <a:buNone/>
              <a:defRPr>
                <a:latin typeface="+mj-lt"/>
                <a:ea typeface="+mj-ea"/>
                <a:cs typeface="+mj-cs"/>
                <a:sym typeface="Calibri"/>
              </a:defRPr>
            </a:lvl4pPr>
            <a:lvl5pPr marL="0" indent="1371600" algn="ctr" defTabSz="685800">
              <a:lnSpc>
                <a:spcPct val="90000"/>
              </a:lnSpc>
              <a:spcBef>
                <a:spcPts val="700"/>
              </a:spcBef>
              <a:buSzTx/>
              <a:buFontTx/>
              <a:buNone/>
              <a:defRPr>
                <a:latin typeface="+mj-lt"/>
                <a:ea typeface="+mj-ea"/>
                <a:cs typeface="+mj-cs"/>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90" name="Diabildsnummer"/>
          <p:cNvSpPr txBox="1">
            <a:spLocks noGrp="1"/>
          </p:cNvSpPr>
          <p:nvPr>
            <p:ph type="sldNum" sz="quarter" idx="2"/>
          </p:nvPr>
        </p:nvSpPr>
        <p:spPr>
          <a:xfrm>
            <a:off x="8295347" y="4801227"/>
            <a:ext cx="220003" cy="205915"/>
          </a:xfrm>
          <a:prstGeom prst="rect">
            <a:avLst/>
          </a:prstGeom>
        </p:spPr>
        <p:txBody>
          <a:bodyPr/>
          <a:lstStyle>
            <a:lvl1pPr algn="r">
              <a:defRPr sz="9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Rubrik och innehåll">
    <p:spTree>
      <p:nvGrpSpPr>
        <p:cNvPr id="1" name=""/>
        <p:cNvGrpSpPr/>
        <p:nvPr/>
      </p:nvGrpSpPr>
      <p:grpSpPr>
        <a:xfrm>
          <a:off x="0" y="0"/>
          <a:ext cx="0" cy="0"/>
          <a:chOff x="0" y="0"/>
          <a:chExt cx="0" cy="0"/>
        </a:xfrm>
      </p:grpSpPr>
      <p:sp>
        <p:nvSpPr>
          <p:cNvPr id="197" name="Titeltext"/>
          <p:cNvSpPr txBox="1">
            <a:spLocks noGrp="1"/>
          </p:cNvSpPr>
          <p:nvPr>
            <p:ph type="title"/>
          </p:nvPr>
        </p:nvSpPr>
        <p:spPr>
          <a:xfrm>
            <a:off x="628650" y="273843"/>
            <a:ext cx="7886700" cy="994173"/>
          </a:xfrm>
          <a:prstGeom prst="rect">
            <a:avLst/>
          </a:prstGeom>
        </p:spPr>
        <p:txBody>
          <a:bodyPr lIns="45719" tIns="45719" rIns="45719" bIns="45719" anchor="ctr"/>
          <a:lstStyle>
            <a:lvl1pPr defTabSz="685800">
              <a:defRPr sz="3300">
                <a:latin typeface="Calibri Light"/>
                <a:ea typeface="Calibri Light"/>
                <a:cs typeface="Calibri Light"/>
                <a:sym typeface="Calibri Light"/>
              </a:defRPr>
            </a:lvl1pPr>
          </a:lstStyle>
          <a:p>
            <a:r>
              <a:t>Titeltext</a:t>
            </a:r>
          </a:p>
        </p:txBody>
      </p:sp>
      <p:sp>
        <p:nvSpPr>
          <p:cNvPr id="198" name="Brödtext nivå ett…"/>
          <p:cNvSpPr txBox="1">
            <a:spLocks noGrp="1"/>
          </p:cNvSpPr>
          <p:nvPr>
            <p:ph type="body" idx="1"/>
          </p:nvPr>
        </p:nvSpPr>
        <p:spPr>
          <a:xfrm>
            <a:off x="628650" y="1369219"/>
            <a:ext cx="7886700" cy="3263504"/>
          </a:xfrm>
          <a:prstGeom prst="rect">
            <a:avLst/>
          </a:prstGeom>
        </p:spPr>
        <p:txBody>
          <a:bodyPr lIns="45719" tIns="45719" rIns="45719" bIns="45719"/>
          <a:lstStyle>
            <a:lvl1pPr marL="171450" indent="-171450" defTabSz="685800">
              <a:lnSpc>
                <a:spcPct val="90000"/>
              </a:lnSpc>
              <a:spcBef>
                <a:spcPts val="700"/>
              </a:spcBef>
              <a:defRPr sz="2100">
                <a:latin typeface="+mj-lt"/>
                <a:ea typeface="+mj-ea"/>
                <a:cs typeface="+mj-cs"/>
                <a:sym typeface="Calibri"/>
              </a:defRPr>
            </a:lvl1pPr>
            <a:lvl2pPr marL="542925" indent="-200025" defTabSz="685800">
              <a:lnSpc>
                <a:spcPct val="90000"/>
              </a:lnSpc>
              <a:spcBef>
                <a:spcPts val="700"/>
              </a:spcBef>
              <a:buChar char="•"/>
              <a:defRPr sz="2100">
                <a:latin typeface="+mj-lt"/>
                <a:ea typeface="+mj-ea"/>
                <a:cs typeface="+mj-cs"/>
                <a:sym typeface="Calibri"/>
              </a:defRPr>
            </a:lvl2pPr>
            <a:lvl3pPr marL="925830" indent="-240030" defTabSz="685800">
              <a:lnSpc>
                <a:spcPct val="90000"/>
              </a:lnSpc>
              <a:spcBef>
                <a:spcPts val="700"/>
              </a:spcBef>
              <a:defRPr sz="2100">
                <a:latin typeface="+mj-lt"/>
                <a:ea typeface="+mj-ea"/>
                <a:cs typeface="+mj-cs"/>
                <a:sym typeface="Calibri"/>
              </a:defRPr>
            </a:lvl3pPr>
            <a:lvl4pPr marL="1305657" indent="-276957" defTabSz="685800">
              <a:lnSpc>
                <a:spcPct val="90000"/>
              </a:lnSpc>
              <a:spcBef>
                <a:spcPts val="700"/>
              </a:spcBef>
              <a:buChar char="•"/>
              <a:defRPr sz="2100">
                <a:latin typeface="+mj-lt"/>
                <a:ea typeface="+mj-ea"/>
                <a:cs typeface="+mj-cs"/>
                <a:sym typeface="Calibri"/>
              </a:defRPr>
            </a:lvl4pPr>
            <a:lvl5pPr marL="1648557" indent="-276957" defTabSz="685800">
              <a:lnSpc>
                <a:spcPct val="90000"/>
              </a:lnSpc>
              <a:spcBef>
                <a:spcPts val="700"/>
              </a:spcBef>
              <a:buChar char="•"/>
              <a:defRPr sz="2100">
                <a:latin typeface="+mj-lt"/>
                <a:ea typeface="+mj-ea"/>
                <a:cs typeface="+mj-cs"/>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99" name="Diabildsnummer"/>
          <p:cNvSpPr txBox="1">
            <a:spLocks noGrp="1"/>
          </p:cNvSpPr>
          <p:nvPr>
            <p:ph type="sldNum" sz="quarter" idx="2"/>
          </p:nvPr>
        </p:nvSpPr>
        <p:spPr>
          <a:xfrm>
            <a:off x="8295347" y="4801227"/>
            <a:ext cx="220003" cy="205915"/>
          </a:xfrm>
          <a:prstGeom prst="rect">
            <a:avLst/>
          </a:prstGeom>
        </p:spPr>
        <p:txBody>
          <a:bodyPr/>
          <a:lstStyle>
            <a:lvl1pPr algn="r">
              <a:defRPr sz="9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Avsnittsrubrik">
    <p:spTree>
      <p:nvGrpSpPr>
        <p:cNvPr id="1" name=""/>
        <p:cNvGrpSpPr/>
        <p:nvPr/>
      </p:nvGrpSpPr>
      <p:grpSpPr>
        <a:xfrm>
          <a:off x="0" y="0"/>
          <a:ext cx="0" cy="0"/>
          <a:chOff x="0" y="0"/>
          <a:chExt cx="0" cy="0"/>
        </a:xfrm>
      </p:grpSpPr>
      <p:sp>
        <p:nvSpPr>
          <p:cNvPr id="206" name="Titeltext"/>
          <p:cNvSpPr txBox="1">
            <a:spLocks noGrp="1"/>
          </p:cNvSpPr>
          <p:nvPr>
            <p:ph type="title"/>
          </p:nvPr>
        </p:nvSpPr>
        <p:spPr>
          <a:xfrm>
            <a:off x="623887" y="1282303"/>
            <a:ext cx="7886701" cy="2139554"/>
          </a:xfrm>
          <a:prstGeom prst="rect">
            <a:avLst/>
          </a:prstGeom>
        </p:spPr>
        <p:txBody>
          <a:bodyPr lIns="45719" tIns="45719" rIns="45719" bIns="45719" anchor="b"/>
          <a:lstStyle>
            <a:lvl1pPr defTabSz="685800">
              <a:defRPr sz="4500">
                <a:latin typeface="Calibri Light"/>
                <a:ea typeface="Calibri Light"/>
                <a:cs typeface="Calibri Light"/>
                <a:sym typeface="Calibri Light"/>
              </a:defRPr>
            </a:lvl1pPr>
          </a:lstStyle>
          <a:p>
            <a:r>
              <a:t>Titeltext</a:t>
            </a:r>
          </a:p>
        </p:txBody>
      </p:sp>
      <p:sp>
        <p:nvSpPr>
          <p:cNvPr id="207" name="Brödtext nivå ett…"/>
          <p:cNvSpPr txBox="1">
            <a:spLocks noGrp="1"/>
          </p:cNvSpPr>
          <p:nvPr>
            <p:ph type="body" sz="quarter" idx="1"/>
          </p:nvPr>
        </p:nvSpPr>
        <p:spPr>
          <a:xfrm>
            <a:off x="623887" y="3442098"/>
            <a:ext cx="7886701" cy="1125141"/>
          </a:xfrm>
          <a:prstGeom prst="rect">
            <a:avLst/>
          </a:prstGeom>
        </p:spPr>
        <p:txBody>
          <a:bodyPr lIns="45719" tIns="45719" rIns="45719" bIns="45719"/>
          <a:lstStyle>
            <a:lvl1pPr marL="0" indent="0" defTabSz="685800">
              <a:lnSpc>
                <a:spcPct val="90000"/>
              </a:lnSpc>
              <a:spcBef>
                <a:spcPts val="700"/>
              </a:spcBef>
              <a:buSzTx/>
              <a:buFontTx/>
              <a:buNone/>
              <a:defRPr>
                <a:solidFill>
                  <a:srgbClr val="888888"/>
                </a:solidFill>
                <a:latin typeface="+mj-lt"/>
                <a:ea typeface="+mj-ea"/>
                <a:cs typeface="+mj-cs"/>
                <a:sym typeface="Calibri"/>
              </a:defRPr>
            </a:lvl1pPr>
            <a:lvl2pPr marL="0" indent="342900" defTabSz="685800">
              <a:lnSpc>
                <a:spcPct val="90000"/>
              </a:lnSpc>
              <a:spcBef>
                <a:spcPts val="700"/>
              </a:spcBef>
              <a:buSzTx/>
              <a:buFontTx/>
              <a:buNone/>
              <a:defRPr>
                <a:solidFill>
                  <a:srgbClr val="888888"/>
                </a:solidFill>
                <a:latin typeface="+mj-lt"/>
                <a:ea typeface="+mj-ea"/>
                <a:cs typeface="+mj-cs"/>
                <a:sym typeface="Calibri"/>
              </a:defRPr>
            </a:lvl2pPr>
            <a:lvl3pPr marL="0" indent="685800" defTabSz="685800">
              <a:lnSpc>
                <a:spcPct val="90000"/>
              </a:lnSpc>
              <a:spcBef>
                <a:spcPts val="700"/>
              </a:spcBef>
              <a:buSzTx/>
              <a:buFontTx/>
              <a:buNone/>
              <a:defRPr>
                <a:solidFill>
                  <a:srgbClr val="888888"/>
                </a:solidFill>
                <a:latin typeface="+mj-lt"/>
                <a:ea typeface="+mj-ea"/>
                <a:cs typeface="+mj-cs"/>
                <a:sym typeface="Calibri"/>
              </a:defRPr>
            </a:lvl3pPr>
            <a:lvl4pPr marL="0" indent="1028700" defTabSz="685800">
              <a:lnSpc>
                <a:spcPct val="90000"/>
              </a:lnSpc>
              <a:spcBef>
                <a:spcPts val="700"/>
              </a:spcBef>
              <a:buSzTx/>
              <a:buFontTx/>
              <a:buNone/>
              <a:defRPr>
                <a:solidFill>
                  <a:srgbClr val="888888"/>
                </a:solidFill>
                <a:latin typeface="+mj-lt"/>
                <a:ea typeface="+mj-ea"/>
                <a:cs typeface="+mj-cs"/>
                <a:sym typeface="Calibri"/>
              </a:defRPr>
            </a:lvl4pPr>
            <a:lvl5pPr marL="0" indent="1371600" defTabSz="685800">
              <a:lnSpc>
                <a:spcPct val="90000"/>
              </a:lnSpc>
              <a:spcBef>
                <a:spcPts val="700"/>
              </a:spcBef>
              <a:buSzTx/>
              <a:buFontTx/>
              <a:buNone/>
              <a:defRPr>
                <a:solidFill>
                  <a:srgbClr val="888888"/>
                </a:solidFill>
                <a:latin typeface="+mj-lt"/>
                <a:ea typeface="+mj-ea"/>
                <a:cs typeface="+mj-cs"/>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08" name="Diabildsnummer"/>
          <p:cNvSpPr txBox="1">
            <a:spLocks noGrp="1"/>
          </p:cNvSpPr>
          <p:nvPr>
            <p:ph type="sldNum" sz="quarter" idx="2"/>
          </p:nvPr>
        </p:nvSpPr>
        <p:spPr>
          <a:xfrm>
            <a:off x="8295347" y="4801227"/>
            <a:ext cx="220003" cy="205915"/>
          </a:xfrm>
          <a:prstGeom prst="rect">
            <a:avLst/>
          </a:prstGeom>
        </p:spPr>
        <p:txBody>
          <a:bodyPr/>
          <a:lstStyle>
            <a:lvl1pPr algn="r">
              <a:defRPr sz="9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vå delar">
    <p:spTree>
      <p:nvGrpSpPr>
        <p:cNvPr id="1" name=""/>
        <p:cNvGrpSpPr/>
        <p:nvPr/>
      </p:nvGrpSpPr>
      <p:grpSpPr>
        <a:xfrm>
          <a:off x="0" y="0"/>
          <a:ext cx="0" cy="0"/>
          <a:chOff x="0" y="0"/>
          <a:chExt cx="0" cy="0"/>
        </a:xfrm>
      </p:grpSpPr>
      <p:sp>
        <p:nvSpPr>
          <p:cNvPr id="215" name="Titeltext"/>
          <p:cNvSpPr txBox="1">
            <a:spLocks noGrp="1"/>
          </p:cNvSpPr>
          <p:nvPr>
            <p:ph type="title"/>
          </p:nvPr>
        </p:nvSpPr>
        <p:spPr>
          <a:xfrm>
            <a:off x="628650" y="273843"/>
            <a:ext cx="7886700" cy="994173"/>
          </a:xfrm>
          <a:prstGeom prst="rect">
            <a:avLst/>
          </a:prstGeom>
        </p:spPr>
        <p:txBody>
          <a:bodyPr lIns="45719" tIns="45719" rIns="45719" bIns="45719" anchor="ctr"/>
          <a:lstStyle>
            <a:lvl1pPr defTabSz="685800">
              <a:defRPr sz="3300">
                <a:latin typeface="Calibri Light"/>
                <a:ea typeface="Calibri Light"/>
                <a:cs typeface="Calibri Light"/>
                <a:sym typeface="Calibri Light"/>
              </a:defRPr>
            </a:lvl1pPr>
          </a:lstStyle>
          <a:p>
            <a:r>
              <a:t>Titeltext</a:t>
            </a:r>
          </a:p>
        </p:txBody>
      </p:sp>
      <p:sp>
        <p:nvSpPr>
          <p:cNvPr id="216" name="Brödtext nivå ett…"/>
          <p:cNvSpPr txBox="1">
            <a:spLocks noGrp="1"/>
          </p:cNvSpPr>
          <p:nvPr>
            <p:ph type="body" sz="half" idx="1"/>
          </p:nvPr>
        </p:nvSpPr>
        <p:spPr>
          <a:xfrm>
            <a:off x="628650" y="1369219"/>
            <a:ext cx="3886200" cy="3263504"/>
          </a:xfrm>
          <a:prstGeom prst="rect">
            <a:avLst/>
          </a:prstGeom>
        </p:spPr>
        <p:txBody>
          <a:bodyPr lIns="45719" tIns="45719" rIns="45719" bIns="45719"/>
          <a:lstStyle>
            <a:lvl1pPr marL="171450" indent="-171450" defTabSz="685800">
              <a:lnSpc>
                <a:spcPct val="90000"/>
              </a:lnSpc>
              <a:spcBef>
                <a:spcPts val="700"/>
              </a:spcBef>
              <a:defRPr sz="2100">
                <a:latin typeface="+mj-lt"/>
                <a:ea typeface="+mj-ea"/>
                <a:cs typeface="+mj-cs"/>
                <a:sym typeface="Calibri"/>
              </a:defRPr>
            </a:lvl1pPr>
            <a:lvl2pPr marL="542925" indent="-200025" defTabSz="685800">
              <a:lnSpc>
                <a:spcPct val="90000"/>
              </a:lnSpc>
              <a:spcBef>
                <a:spcPts val="700"/>
              </a:spcBef>
              <a:buChar char="•"/>
              <a:defRPr sz="2100">
                <a:latin typeface="+mj-lt"/>
                <a:ea typeface="+mj-ea"/>
                <a:cs typeface="+mj-cs"/>
                <a:sym typeface="Calibri"/>
              </a:defRPr>
            </a:lvl2pPr>
            <a:lvl3pPr marL="925830" indent="-240030" defTabSz="685800">
              <a:lnSpc>
                <a:spcPct val="90000"/>
              </a:lnSpc>
              <a:spcBef>
                <a:spcPts val="700"/>
              </a:spcBef>
              <a:defRPr sz="2100">
                <a:latin typeface="+mj-lt"/>
                <a:ea typeface="+mj-ea"/>
                <a:cs typeface="+mj-cs"/>
                <a:sym typeface="Calibri"/>
              </a:defRPr>
            </a:lvl3pPr>
            <a:lvl4pPr marL="1305657" indent="-276957" defTabSz="685800">
              <a:lnSpc>
                <a:spcPct val="90000"/>
              </a:lnSpc>
              <a:spcBef>
                <a:spcPts val="700"/>
              </a:spcBef>
              <a:buChar char="•"/>
              <a:defRPr sz="2100">
                <a:latin typeface="+mj-lt"/>
                <a:ea typeface="+mj-ea"/>
                <a:cs typeface="+mj-cs"/>
                <a:sym typeface="Calibri"/>
              </a:defRPr>
            </a:lvl4pPr>
            <a:lvl5pPr marL="1648557" indent="-276957" defTabSz="685800">
              <a:lnSpc>
                <a:spcPct val="90000"/>
              </a:lnSpc>
              <a:spcBef>
                <a:spcPts val="700"/>
              </a:spcBef>
              <a:buChar char="•"/>
              <a:defRPr sz="2100">
                <a:latin typeface="+mj-lt"/>
                <a:ea typeface="+mj-ea"/>
                <a:cs typeface="+mj-cs"/>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17" name="Diabildsnummer"/>
          <p:cNvSpPr txBox="1">
            <a:spLocks noGrp="1"/>
          </p:cNvSpPr>
          <p:nvPr>
            <p:ph type="sldNum" sz="quarter" idx="2"/>
          </p:nvPr>
        </p:nvSpPr>
        <p:spPr>
          <a:xfrm>
            <a:off x="8295347" y="4801227"/>
            <a:ext cx="220003" cy="205915"/>
          </a:xfrm>
          <a:prstGeom prst="rect">
            <a:avLst/>
          </a:prstGeom>
        </p:spPr>
        <p:txBody>
          <a:bodyPr/>
          <a:lstStyle>
            <a:lvl1pPr algn="r">
              <a:defRPr sz="9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Jämförelse">
    <p:spTree>
      <p:nvGrpSpPr>
        <p:cNvPr id="1" name=""/>
        <p:cNvGrpSpPr/>
        <p:nvPr/>
      </p:nvGrpSpPr>
      <p:grpSpPr>
        <a:xfrm>
          <a:off x="0" y="0"/>
          <a:ext cx="0" cy="0"/>
          <a:chOff x="0" y="0"/>
          <a:chExt cx="0" cy="0"/>
        </a:xfrm>
      </p:grpSpPr>
      <p:sp>
        <p:nvSpPr>
          <p:cNvPr id="224" name="Titeltext"/>
          <p:cNvSpPr txBox="1">
            <a:spLocks noGrp="1"/>
          </p:cNvSpPr>
          <p:nvPr>
            <p:ph type="title"/>
          </p:nvPr>
        </p:nvSpPr>
        <p:spPr>
          <a:xfrm>
            <a:off x="629841" y="273843"/>
            <a:ext cx="7886701" cy="994173"/>
          </a:xfrm>
          <a:prstGeom prst="rect">
            <a:avLst/>
          </a:prstGeom>
        </p:spPr>
        <p:txBody>
          <a:bodyPr lIns="45719" tIns="45719" rIns="45719" bIns="45719" anchor="ctr"/>
          <a:lstStyle>
            <a:lvl1pPr defTabSz="685800">
              <a:defRPr sz="3300">
                <a:latin typeface="Calibri Light"/>
                <a:ea typeface="Calibri Light"/>
                <a:cs typeface="Calibri Light"/>
                <a:sym typeface="Calibri Light"/>
              </a:defRPr>
            </a:lvl1pPr>
          </a:lstStyle>
          <a:p>
            <a:r>
              <a:t>Titeltext</a:t>
            </a:r>
          </a:p>
        </p:txBody>
      </p:sp>
      <p:sp>
        <p:nvSpPr>
          <p:cNvPr id="225" name="Brödtext nivå ett…"/>
          <p:cNvSpPr txBox="1">
            <a:spLocks noGrp="1"/>
          </p:cNvSpPr>
          <p:nvPr>
            <p:ph type="body" sz="quarter" idx="1"/>
          </p:nvPr>
        </p:nvSpPr>
        <p:spPr>
          <a:xfrm>
            <a:off x="629841" y="1260871"/>
            <a:ext cx="3868341" cy="617935"/>
          </a:xfrm>
          <a:prstGeom prst="rect">
            <a:avLst/>
          </a:prstGeom>
        </p:spPr>
        <p:txBody>
          <a:bodyPr lIns="45719" tIns="45719" rIns="45719" bIns="45719" anchor="b"/>
          <a:lstStyle>
            <a:lvl1pPr marL="0" indent="0" defTabSz="685800">
              <a:lnSpc>
                <a:spcPct val="90000"/>
              </a:lnSpc>
              <a:spcBef>
                <a:spcPts val="700"/>
              </a:spcBef>
              <a:buSzTx/>
              <a:buFontTx/>
              <a:buNone/>
              <a:defRPr b="1">
                <a:latin typeface="+mj-lt"/>
                <a:ea typeface="+mj-ea"/>
                <a:cs typeface="+mj-cs"/>
                <a:sym typeface="Calibri"/>
              </a:defRPr>
            </a:lvl1pPr>
            <a:lvl2pPr marL="0" indent="342900" defTabSz="685800">
              <a:lnSpc>
                <a:spcPct val="90000"/>
              </a:lnSpc>
              <a:spcBef>
                <a:spcPts val="700"/>
              </a:spcBef>
              <a:buSzTx/>
              <a:buFontTx/>
              <a:buNone/>
              <a:defRPr b="1">
                <a:latin typeface="+mj-lt"/>
                <a:ea typeface="+mj-ea"/>
                <a:cs typeface="+mj-cs"/>
                <a:sym typeface="Calibri"/>
              </a:defRPr>
            </a:lvl2pPr>
            <a:lvl3pPr marL="0" indent="685800" defTabSz="685800">
              <a:lnSpc>
                <a:spcPct val="90000"/>
              </a:lnSpc>
              <a:spcBef>
                <a:spcPts val="700"/>
              </a:spcBef>
              <a:buSzTx/>
              <a:buFontTx/>
              <a:buNone/>
              <a:defRPr b="1">
                <a:latin typeface="+mj-lt"/>
                <a:ea typeface="+mj-ea"/>
                <a:cs typeface="+mj-cs"/>
                <a:sym typeface="Calibri"/>
              </a:defRPr>
            </a:lvl3pPr>
            <a:lvl4pPr marL="0" indent="1028700" defTabSz="685800">
              <a:lnSpc>
                <a:spcPct val="90000"/>
              </a:lnSpc>
              <a:spcBef>
                <a:spcPts val="700"/>
              </a:spcBef>
              <a:buSzTx/>
              <a:buFontTx/>
              <a:buNone/>
              <a:defRPr b="1">
                <a:latin typeface="+mj-lt"/>
                <a:ea typeface="+mj-ea"/>
                <a:cs typeface="+mj-cs"/>
                <a:sym typeface="Calibri"/>
              </a:defRPr>
            </a:lvl4pPr>
            <a:lvl5pPr marL="0" indent="1371600" defTabSz="685800">
              <a:lnSpc>
                <a:spcPct val="90000"/>
              </a:lnSpc>
              <a:spcBef>
                <a:spcPts val="700"/>
              </a:spcBef>
              <a:buSzTx/>
              <a:buFontTx/>
              <a:buNone/>
              <a:defRPr b="1">
                <a:latin typeface="+mj-lt"/>
                <a:ea typeface="+mj-ea"/>
                <a:cs typeface="+mj-cs"/>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26" name="Platshållare för text 4"/>
          <p:cNvSpPr>
            <a:spLocks noGrp="1"/>
          </p:cNvSpPr>
          <p:nvPr>
            <p:ph type="body" sz="quarter" idx="21"/>
          </p:nvPr>
        </p:nvSpPr>
        <p:spPr>
          <a:xfrm>
            <a:off x="4629150" y="1260871"/>
            <a:ext cx="3887392" cy="617935"/>
          </a:xfrm>
          <a:prstGeom prst="rect">
            <a:avLst/>
          </a:prstGeom>
        </p:spPr>
        <p:txBody>
          <a:bodyPr lIns="45719" tIns="45719" rIns="45719" bIns="45719" anchor="b"/>
          <a:lstStyle/>
          <a:p>
            <a:pPr marL="0" indent="0" defTabSz="685800">
              <a:lnSpc>
                <a:spcPct val="90000"/>
              </a:lnSpc>
              <a:spcBef>
                <a:spcPts val="700"/>
              </a:spcBef>
              <a:buSzTx/>
              <a:buFontTx/>
              <a:buNone/>
              <a:defRPr b="1">
                <a:latin typeface="+mj-lt"/>
                <a:ea typeface="+mj-ea"/>
                <a:cs typeface="+mj-cs"/>
                <a:sym typeface="Calibri"/>
              </a:defRPr>
            </a:pPr>
            <a:endParaRPr/>
          </a:p>
        </p:txBody>
      </p:sp>
      <p:sp>
        <p:nvSpPr>
          <p:cNvPr id="227" name="Diabildsnummer"/>
          <p:cNvSpPr txBox="1">
            <a:spLocks noGrp="1"/>
          </p:cNvSpPr>
          <p:nvPr>
            <p:ph type="sldNum" sz="quarter" idx="2"/>
          </p:nvPr>
        </p:nvSpPr>
        <p:spPr>
          <a:xfrm>
            <a:off x="8295347" y="4801227"/>
            <a:ext cx="220003" cy="205915"/>
          </a:xfrm>
          <a:prstGeom prst="rect">
            <a:avLst/>
          </a:prstGeom>
        </p:spPr>
        <p:txBody>
          <a:bodyPr/>
          <a:lstStyle>
            <a:lvl1pPr algn="r">
              <a:defRPr sz="9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Endast rubrik">
    <p:spTree>
      <p:nvGrpSpPr>
        <p:cNvPr id="1" name=""/>
        <p:cNvGrpSpPr/>
        <p:nvPr/>
      </p:nvGrpSpPr>
      <p:grpSpPr>
        <a:xfrm>
          <a:off x="0" y="0"/>
          <a:ext cx="0" cy="0"/>
          <a:chOff x="0" y="0"/>
          <a:chExt cx="0" cy="0"/>
        </a:xfrm>
      </p:grpSpPr>
      <p:sp>
        <p:nvSpPr>
          <p:cNvPr id="234" name="Titeltext"/>
          <p:cNvSpPr txBox="1">
            <a:spLocks noGrp="1"/>
          </p:cNvSpPr>
          <p:nvPr>
            <p:ph type="title"/>
          </p:nvPr>
        </p:nvSpPr>
        <p:spPr>
          <a:xfrm>
            <a:off x="628650" y="273843"/>
            <a:ext cx="7886700" cy="994173"/>
          </a:xfrm>
          <a:prstGeom prst="rect">
            <a:avLst/>
          </a:prstGeom>
        </p:spPr>
        <p:txBody>
          <a:bodyPr lIns="45719" tIns="45719" rIns="45719" bIns="45719" anchor="ctr"/>
          <a:lstStyle>
            <a:lvl1pPr defTabSz="685800">
              <a:defRPr sz="3300">
                <a:latin typeface="Calibri Light"/>
                <a:ea typeface="Calibri Light"/>
                <a:cs typeface="Calibri Light"/>
                <a:sym typeface="Calibri Light"/>
              </a:defRPr>
            </a:lvl1pPr>
          </a:lstStyle>
          <a:p>
            <a:r>
              <a:t>Titeltext</a:t>
            </a:r>
          </a:p>
        </p:txBody>
      </p:sp>
      <p:sp>
        <p:nvSpPr>
          <p:cNvPr id="235" name="Diabildsnummer"/>
          <p:cNvSpPr txBox="1">
            <a:spLocks noGrp="1"/>
          </p:cNvSpPr>
          <p:nvPr>
            <p:ph type="sldNum" sz="quarter" idx="2"/>
          </p:nvPr>
        </p:nvSpPr>
        <p:spPr>
          <a:xfrm>
            <a:off x="8295347" y="4801227"/>
            <a:ext cx="220003" cy="205915"/>
          </a:xfrm>
          <a:prstGeom prst="rect">
            <a:avLst/>
          </a:prstGeom>
        </p:spPr>
        <p:txBody>
          <a:bodyPr/>
          <a:lstStyle>
            <a:lvl1pPr algn="r">
              <a:defRPr sz="9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om">
    <p:spTree>
      <p:nvGrpSpPr>
        <p:cNvPr id="1" name=""/>
        <p:cNvGrpSpPr/>
        <p:nvPr/>
      </p:nvGrpSpPr>
      <p:grpSpPr>
        <a:xfrm>
          <a:off x="0" y="0"/>
          <a:ext cx="0" cy="0"/>
          <a:chOff x="0" y="0"/>
          <a:chExt cx="0" cy="0"/>
        </a:xfrm>
      </p:grpSpPr>
      <p:sp>
        <p:nvSpPr>
          <p:cNvPr id="242" name="Diabildsnummer"/>
          <p:cNvSpPr txBox="1">
            <a:spLocks noGrp="1"/>
          </p:cNvSpPr>
          <p:nvPr>
            <p:ph type="sldNum" sz="quarter" idx="2"/>
          </p:nvPr>
        </p:nvSpPr>
        <p:spPr>
          <a:xfrm>
            <a:off x="8295347" y="4801227"/>
            <a:ext cx="220003" cy="205915"/>
          </a:xfrm>
          <a:prstGeom prst="rect">
            <a:avLst/>
          </a:prstGeom>
        </p:spPr>
        <p:txBody>
          <a:bodyPr/>
          <a:lstStyle>
            <a:lvl1pPr algn="r">
              <a:defRPr sz="9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ext med bildtext">
    <p:spTree>
      <p:nvGrpSpPr>
        <p:cNvPr id="1" name=""/>
        <p:cNvGrpSpPr/>
        <p:nvPr/>
      </p:nvGrpSpPr>
      <p:grpSpPr>
        <a:xfrm>
          <a:off x="0" y="0"/>
          <a:ext cx="0" cy="0"/>
          <a:chOff x="0" y="0"/>
          <a:chExt cx="0" cy="0"/>
        </a:xfrm>
      </p:grpSpPr>
      <p:sp>
        <p:nvSpPr>
          <p:cNvPr id="249" name="Titeltext"/>
          <p:cNvSpPr txBox="1">
            <a:spLocks noGrp="1"/>
          </p:cNvSpPr>
          <p:nvPr>
            <p:ph type="title"/>
          </p:nvPr>
        </p:nvSpPr>
        <p:spPr>
          <a:xfrm>
            <a:off x="629841" y="342900"/>
            <a:ext cx="2949178" cy="1200150"/>
          </a:xfrm>
          <a:prstGeom prst="rect">
            <a:avLst/>
          </a:prstGeom>
        </p:spPr>
        <p:txBody>
          <a:bodyPr lIns="45719" tIns="45719" rIns="45719" bIns="45719" anchor="b"/>
          <a:lstStyle>
            <a:lvl1pPr defTabSz="685800">
              <a:defRPr sz="2400">
                <a:latin typeface="Calibri Light"/>
                <a:ea typeface="Calibri Light"/>
                <a:cs typeface="Calibri Light"/>
                <a:sym typeface="Calibri Light"/>
              </a:defRPr>
            </a:lvl1pPr>
          </a:lstStyle>
          <a:p>
            <a:r>
              <a:t>Titeltext</a:t>
            </a:r>
          </a:p>
        </p:txBody>
      </p:sp>
      <p:sp>
        <p:nvSpPr>
          <p:cNvPr id="250" name="Brödtext nivå ett…"/>
          <p:cNvSpPr txBox="1">
            <a:spLocks noGrp="1"/>
          </p:cNvSpPr>
          <p:nvPr>
            <p:ph type="body" sz="half" idx="1"/>
          </p:nvPr>
        </p:nvSpPr>
        <p:spPr>
          <a:xfrm>
            <a:off x="3887391" y="740568"/>
            <a:ext cx="4629151" cy="3655221"/>
          </a:xfrm>
          <a:prstGeom prst="rect">
            <a:avLst/>
          </a:prstGeom>
        </p:spPr>
        <p:txBody>
          <a:bodyPr lIns="45719" tIns="45719" rIns="45719" bIns="45719"/>
          <a:lstStyle>
            <a:lvl1pPr marL="171450" indent="-171450" defTabSz="685800">
              <a:lnSpc>
                <a:spcPct val="90000"/>
              </a:lnSpc>
              <a:spcBef>
                <a:spcPts val="700"/>
              </a:spcBef>
              <a:defRPr sz="2400">
                <a:latin typeface="+mj-lt"/>
                <a:ea typeface="+mj-ea"/>
                <a:cs typeface="+mj-cs"/>
                <a:sym typeface="Calibri"/>
              </a:defRPr>
            </a:lvl1pPr>
            <a:lvl2pPr marL="538842" indent="-195942" defTabSz="685800">
              <a:lnSpc>
                <a:spcPct val="90000"/>
              </a:lnSpc>
              <a:spcBef>
                <a:spcPts val="700"/>
              </a:spcBef>
              <a:buChar char="•"/>
              <a:defRPr sz="2400">
                <a:latin typeface="+mj-lt"/>
                <a:ea typeface="+mj-ea"/>
                <a:cs typeface="+mj-cs"/>
                <a:sym typeface="Calibri"/>
              </a:defRPr>
            </a:lvl2pPr>
            <a:lvl3pPr marL="914400" indent="-228600" defTabSz="685800">
              <a:lnSpc>
                <a:spcPct val="90000"/>
              </a:lnSpc>
              <a:spcBef>
                <a:spcPts val="700"/>
              </a:spcBef>
              <a:defRPr sz="2400">
                <a:latin typeface="+mj-lt"/>
                <a:ea typeface="+mj-ea"/>
                <a:cs typeface="+mj-cs"/>
                <a:sym typeface="Calibri"/>
              </a:defRPr>
            </a:lvl3pPr>
            <a:lvl4pPr marL="1303019" indent="-274319" defTabSz="685800">
              <a:lnSpc>
                <a:spcPct val="90000"/>
              </a:lnSpc>
              <a:spcBef>
                <a:spcPts val="700"/>
              </a:spcBef>
              <a:buChar char="•"/>
              <a:defRPr sz="2400">
                <a:latin typeface="+mj-lt"/>
                <a:ea typeface="+mj-ea"/>
                <a:cs typeface="+mj-cs"/>
                <a:sym typeface="Calibri"/>
              </a:defRPr>
            </a:lvl4pPr>
            <a:lvl5pPr marL="1645920" indent="-274320" defTabSz="685800">
              <a:lnSpc>
                <a:spcPct val="90000"/>
              </a:lnSpc>
              <a:spcBef>
                <a:spcPts val="700"/>
              </a:spcBef>
              <a:buChar char="•"/>
              <a:defRPr sz="2400">
                <a:latin typeface="+mj-lt"/>
                <a:ea typeface="+mj-ea"/>
                <a:cs typeface="+mj-cs"/>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51" name="Platshållare för text 3"/>
          <p:cNvSpPr>
            <a:spLocks noGrp="1"/>
          </p:cNvSpPr>
          <p:nvPr>
            <p:ph type="body" sz="quarter" idx="21"/>
          </p:nvPr>
        </p:nvSpPr>
        <p:spPr>
          <a:xfrm>
            <a:off x="629840" y="1543050"/>
            <a:ext cx="2949180" cy="2858692"/>
          </a:xfrm>
          <a:prstGeom prst="rect">
            <a:avLst/>
          </a:prstGeom>
        </p:spPr>
        <p:txBody>
          <a:bodyPr lIns="45719" tIns="45719" rIns="45719" bIns="45719"/>
          <a:lstStyle/>
          <a:p>
            <a:pPr marL="0" indent="0" defTabSz="685800">
              <a:lnSpc>
                <a:spcPct val="90000"/>
              </a:lnSpc>
              <a:spcBef>
                <a:spcPts val="700"/>
              </a:spcBef>
              <a:buSzTx/>
              <a:buFontTx/>
              <a:buNone/>
              <a:defRPr sz="1200">
                <a:latin typeface="+mj-lt"/>
                <a:ea typeface="+mj-ea"/>
                <a:cs typeface="+mj-cs"/>
                <a:sym typeface="Calibri"/>
              </a:defRPr>
            </a:pPr>
            <a:endParaRPr/>
          </a:p>
        </p:txBody>
      </p:sp>
      <p:sp>
        <p:nvSpPr>
          <p:cNvPr id="252" name="Diabildsnummer"/>
          <p:cNvSpPr txBox="1">
            <a:spLocks noGrp="1"/>
          </p:cNvSpPr>
          <p:nvPr>
            <p:ph type="sldNum" sz="quarter" idx="2"/>
          </p:nvPr>
        </p:nvSpPr>
        <p:spPr>
          <a:xfrm>
            <a:off x="8295347" y="4801227"/>
            <a:ext cx="220003" cy="205915"/>
          </a:xfrm>
          <a:prstGeom prst="rect">
            <a:avLst/>
          </a:prstGeom>
        </p:spPr>
        <p:txBody>
          <a:bodyPr/>
          <a:lstStyle>
            <a:lvl1pPr algn="r">
              <a:defRPr sz="9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Bild med bildtext">
    <p:spTree>
      <p:nvGrpSpPr>
        <p:cNvPr id="1" name=""/>
        <p:cNvGrpSpPr/>
        <p:nvPr/>
      </p:nvGrpSpPr>
      <p:grpSpPr>
        <a:xfrm>
          <a:off x="0" y="0"/>
          <a:ext cx="0" cy="0"/>
          <a:chOff x="0" y="0"/>
          <a:chExt cx="0" cy="0"/>
        </a:xfrm>
      </p:grpSpPr>
      <p:sp>
        <p:nvSpPr>
          <p:cNvPr id="259" name="Titeltext"/>
          <p:cNvSpPr txBox="1">
            <a:spLocks noGrp="1"/>
          </p:cNvSpPr>
          <p:nvPr>
            <p:ph type="title"/>
          </p:nvPr>
        </p:nvSpPr>
        <p:spPr>
          <a:xfrm>
            <a:off x="629841" y="342900"/>
            <a:ext cx="2949178" cy="1200150"/>
          </a:xfrm>
          <a:prstGeom prst="rect">
            <a:avLst/>
          </a:prstGeom>
        </p:spPr>
        <p:txBody>
          <a:bodyPr lIns="45719" tIns="45719" rIns="45719" bIns="45719" anchor="b"/>
          <a:lstStyle>
            <a:lvl1pPr defTabSz="685800">
              <a:defRPr sz="2400">
                <a:latin typeface="Calibri Light"/>
                <a:ea typeface="Calibri Light"/>
                <a:cs typeface="Calibri Light"/>
                <a:sym typeface="Calibri Light"/>
              </a:defRPr>
            </a:lvl1pPr>
          </a:lstStyle>
          <a:p>
            <a:r>
              <a:t>Titeltext</a:t>
            </a:r>
          </a:p>
        </p:txBody>
      </p:sp>
      <p:sp>
        <p:nvSpPr>
          <p:cNvPr id="260" name="Platshållare för bild 2"/>
          <p:cNvSpPr>
            <a:spLocks noGrp="1"/>
          </p:cNvSpPr>
          <p:nvPr>
            <p:ph type="pic" sz="half" idx="21"/>
          </p:nvPr>
        </p:nvSpPr>
        <p:spPr>
          <a:xfrm>
            <a:off x="3887391" y="740568"/>
            <a:ext cx="4629151" cy="3655221"/>
          </a:xfrm>
          <a:prstGeom prst="rect">
            <a:avLst/>
          </a:prstGeom>
        </p:spPr>
        <p:txBody>
          <a:bodyPr lIns="91439" tIns="45719" rIns="91439" bIns="45719">
            <a:noAutofit/>
          </a:bodyPr>
          <a:lstStyle/>
          <a:p>
            <a:endParaRPr/>
          </a:p>
        </p:txBody>
      </p:sp>
      <p:sp>
        <p:nvSpPr>
          <p:cNvPr id="261" name="Brödtext nivå ett…"/>
          <p:cNvSpPr txBox="1">
            <a:spLocks noGrp="1"/>
          </p:cNvSpPr>
          <p:nvPr>
            <p:ph type="body" sz="quarter" idx="1"/>
          </p:nvPr>
        </p:nvSpPr>
        <p:spPr>
          <a:xfrm>
            <a:off x="629841" y="1543050"/>
            <a:ext cx="2949178" cy="2858692"/>
          </a:xfrm>
          <a:prstGeom prst="rect">
            <a:avLst/>
          </a:prstGeom>
        </p:spPr>
        <p:txBody>
          <a:bodyPr lIns="45719" tIns="45719" rIns="45719" bIns="45719"/>
          <a:lstStyle>
            <a:lvl1pPr marL="0" indent="0" defTabSz="685800">
              <a:lnSpc>
                <a:spcPct val="90000"/>
              </a:lnSpc>
              <a:spcBef>
                <a:spcPts val="700"/>
              </a:spcBef>
              <a:buSzTx/>
              <a:buFontTx/>
              <a:buNone/>
              <a:defRPr sz="1200">
                <a:latin typeface="+mj-lt"/>
                <a:ea typeface="+mj-ea"/>
                <a:cs typeface="+mj-cs"/>
                <a:sym typeface="Calibri"/>
              </a:defRPr>
            </a:lvl1pPr>
            <a:lvl2pPr marL="0" indent="342900" defTabSz="685800">
              <a:lnSpc>
                <a:spcPct val="90000"/>
              </a:lnSpc>
              <a:spcBef>
                <a:spcPts val="700"/>
              </a:spcBef>
              <a:buSzTx/>
              <a:buFontTx/>
              <a:buNone/>
              <a:defRPr sz="1200">
                <a:latin typeface="+mj-lt"/>
                <a:ea typeface="+mj-ea"/>
                <a:cs typeface="+mj-cs"/>
                <a:sym typeface="Calibri"/>
              </a:defRPr>
            </a:lvl2pPr>
            <a:lvl3pPr marL="0" indent="685800" defTabSz="685800">
              <a:lnSpc>
                <a:spcPct val="90000"/>
              </a:lnSpc>
              <a:spcBef>
                <a:spcPts val="700"/>
              </a:spcBef>
              <a:buSzTx/>
              <a:buFontTx/>
              <a:buNone/>
              <a:defRPr sz="1200">
                <a:latin typeface="+mj-lt"/>
                <a:ea typeface="+mj-ea"/>
                <a:cs typeface="+mj-cs"/>
                <a:sym typeface="Calibri"/>
              </a:defRPr>
            </a:lvl3pPr>
            <a:lvl4pPr marL="0" indent="1028700" defTabSz="685800">
              <a:lnSpc>
                <a:spcPct val="90000"/>
              </a:lnSpc>
              <a:spcBef>
                <a:spcPts val="700"/>
              </a:spcBef>
              <a:buSzTx/>
              <a:buFontTx/>
              <a:buNone/>
              <a:defRPr sz="1200">
                <a:latin typeface="+mj-lt"/>
                <a:ea typeface="+mj-ea"/>
                <a:cs typeface="+mj-cs"/>
                <a:sym typeface="Calibri"/>
              </a:defRPr>
            </a:lvl4pPr>
            <a:lvl5pPr marL="0" indent="1371600" defTabSz="685800">
              <a:lnSpc>
                <a:spcPct val="90000"/>
              </a:lnSpc>
              <a:spcBef>
                <a:spcPts val="700"/>
              </a:spcBef>
              <a:buSzTx/>
              <a:buFontTx/>
              <a:buNone/>
              <a:defRPr sz="1200">
                <a:latin typeface="+mj-lt"/>
                <a:ea typeface="+mj-ea"/>
                <a:cs typeface="+mj-cs"/>
                <a:sym typeface="Calibri"/>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262" name="Diabildsnummer"/>
          <p:cNvSpPr txBox="1">
            <a:spLocks noGrp="1"/>
          </p:cNvSpPr>
          <p:nvPr>
            <p:ph type="sldNum" sz="quarter" idx="2"/>
          </p:nvPr>
        </p:nvSpPr>
        <p:spPr>
          <a:xfrm>
            <a:off x="8295347" y="4801227"/>
            <a:ext cx="220003" cy="205915"/>
          </a:xfrm>
          <a:prstGeom prst="rect">
            <a:avLst/>
          </a:prstGeom>
        </p:spPr>
        <p:txBody>
          <a:bodyPr/>
          <a:lstStyle>
            <a:lvl1pPr algn="r">
              <a:defRPr sz="9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el+bild-ljus">
    <p:bg>
      <p:bgPr>
        <a:solidFill>
          <a:schemeClr val="accent6"/>
        </a:solidFill>
        <a:effectLst/>
      </p:bgPr>
    </p:bg>
    <p:spTree>
      <p:nvGrpSpPr>
        <p:cNvPr id="1" name=""/>
        <p:cNvGrpSpPr/>
        <p:nvPr/>
      </p:nvGrpSpPr>
      <p:grpSpPr>
        <a:xfrm>
          <a:off x="0" y="0"/>
          <a:ext cx="0" cy="0"/>
          <a:chOff x="0" y="0"/>
          <a:chExt cx="0" cy="0"/>
        </a:xfrm>
      </p:grpSpPr>
      <p:sp>
        <p:nvSpPr>
          <p:cNvPr id="32" name="Brödtext nivå ett…"/>
          <p:cNvSpPr txBox="1">
            <a:spLocks noGrp="1"/>
          </p:cNvSpPr>
          <p:nvPr>
            <p:ph type="body" idx="1"/>
          </p:nvPr>
        </p:nvSpPr>
        <p:spPr>
          <a:xfrm>
            <a:off x="0" y="0"/>
            <a:ext cx="3957321" cy="5143500"/>
          </a:xfrm>
          <a:prstGeom prst="rect">
            <a:avLst/>
          </a:prstGeom>
        </p:spPr>
        <p:txBody>
          <a:bodyPr anchor="ctr"/>
          <a:lstStyle>
            <a:lvl1pPr marL="0" indent="0">
              <a:lnSpc>
                <a:spcPct val="80000"/>
              </a:lnSpc>
              <a:spcBef>
                <a:spcPts val="0"/>
              </a:spcBef>
              <a:buSzTx/>
              <a:buFontTx/>
              <a:buNone/>
              <a:defRPr sz="4200">
                <a:solidFill>
                  <a:schemeClr val="accent2"/>
                </a:solidFill>
                <a:latin typeface="Code Pro Bold"/>
                <a:ea typeface="Code Pro Bold"/>
                <a:cs typeface="Code Pro Bold"/>
                <a:sym typeface="Code Pro Bold"/>
              </a:defRPr>
            </a:lvl1pPr>
            <a:lvl2pPr marL="0" indent="0">
              <a:lnSpc>
                <a:spcPct val="80000"/>
              </a:lnSpc>
              <a:spcBef>
                <a:spcPts val="0"/>
              </a:spcBef>
              <a:buSzTx/>
              <a:buFontTx/>
              <a:buNone/>
              <a:defRPr sz="4200">
                <a:solidFill>
                  <a:schemeClr val="accent2"/>
                </a:solidFill>
                <a:latin typeface="Code Pro Bold"/>
                <a:ea typeface="Code Pro Bold"/>
                <a:cs typeface="Code Pro Bold"/>
                <a:sym typeface="Code Pro Bold"/>
              </a:defRPr>
            </a:lvl2pPr>
            <a:lvl3pPr marL="0" indent="0">
              <a:lnSpc>
                <a:spcPct val="80000"/>
              </a:lnSpc>
              <a:spcBef>
                <a:spcPts val="0"/>
              </a:spcBef>
              <a:buSzTx/>
              <a:buFontTx/>
              <a:buNone/>
              <a:defRPr sz="4200">
                <a:solidFill>
                  <a:schemeClr val="accent2"/>
                </a:solidFill>
                <a:latin typeface="Code Pro Bold"/>
                <a:ea typeface="Code Pro Bold"/>
                <a:cs typeface="Code Pro Bold"/>
                <a:sym typeface="Code Pro Bold"/>
              </a:defRPr>
            </a:lvl3pPr>
            <a:lvl4pPr marL="0" indent="0">
              <a:lnSpc>
                <a:spcPct val="80000"/>
              </a:lnSpc>
              <a:spcBef>
                <a:spcPts val="0"/>
              </a:spcBef>
              <a:buSzTx/>
              <a:buFontTx/>
              <a:buNone/>
              <a:defRPr sz="4200">
                <a:solidFill>
                  <a:schemeClr val="accent2"/>
                </a:solidFill>
                <a:latin typeface="Code Pro Bold"/>
                <a:ea typeface="Code Pro Bold"/>
                <a:cs typeface="Code Pro Bold"/>
                <a:sym typeface="Code Pro Bold"/>
              </a:defRPr>
            </a:lvl4pPr>
            <a:lvl5pPr marL="0" indent="0">
              <a:lnSpc>
                <a:spcPct val="80000"/>
              </a:lnSpc>
              <a:spcBef>
                <a:spcPts val="0"/>
              </a:spcBef>
              <a:buSzTx/>
              <a:buFontTx/>
              <a:buNone/>
              <a:defRPr sz="4200">
                <a:solidFill>
                  <a:schemeClr val="accent2"/>
                </a:solidFill>
                <a:latin typeface="Code Pro Bold"/>
                <a:ea typeface="Code Pro Bold"/>
                <a:cs typeface="Code Pro Bold"/>
                <a:sym typeface="Code Pro Bold"/>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33" name="Picture Placeholder 7"/>
          <p:cNvSpPr>
            <a:spLocks noGrp="1"/>
          </p:cNvSpPr>
          <p:nvPr>
            <p:ph type="pic" idx="21"/>
          </p:nvPr>
        </p:nvSpPr>
        <p:spPr>
          <a:xfrm>
            <a:off x="4572000" y="0"/>
            <a:ext cx="4572000" cy="5143499"/>
          </a:xfrm>
          <a:prstGeom prst="rect">
            <a:avLst/>
          </a:prstGeom>
        </p:spPr>
        <p:txBody>
          <a:bodyPr lIns="91439" tIns="45719" rIns="91439" bIns="45719">
            <a:noAutofit/>
          </a:bodyPr>
          <a:lstStyle/>
          <a:p>
            <a:endParaRPr/>
          </a:p>
        </p:txBody>
      </p:sp>
      <p:sp>
        <p:nvSpPr>
          <p:cNvPr id="34" name="Picture Placeholder 2"/>
          <p:cNvSpPr>
            <a:spLocks noGrp="1"/>
          </p:cNvSpPr>
          <p:nvPr>
            <p:ph type="pic" sz="quarter" idx="22"/>
          </p:nvPr>
        </p:nvSpPr>
        <p:spPr>
          <a:xfrm>
            <a:off x="8153400" y="361949"/>
            <a:ext cx="685800" cy="881940"/>
          </a:xfrm>
          <a:prstGeom prst="rect">
            <a:avLst/>
          </a:prstGeom>
        </p:spPr>
        <p:txBody>
          <a:bodyPr lIns="91439" tIns="45719" rIns="91439" bIns="45719">
            <a:noAutofit/>
          </a:bodyPr>
          <a:lstStyle/>
          <a:p>
            <a:endParaRPr/>
          </a:p>
        </p:txBody>
      </p:sp>
      <p:sp>
        <p:nvSpPr>
          <p:cNvPr id="35" name="Diabildsnummer"/>
          <p:cNvSpPr txBox="1">
            <a:spLocks noGrp="1"/>
          </p:cNvSpPr>
          <p:nvPr>
            <p:ph type="sldNum" sz="quarter" idx="2"/>
          </p:nvPr>
        </p:nvSpPr>
        <p:spPr>
          <a:xfrm>
            <a:off x="65532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el+bild-mörk">
    <p:bg>
      <p:bgPr>
        <a:solidFill>
          <a:schemeClr val="accent1"/>
        </a:solidFill>
        <a:effectLst/>
      </p:bgPr>
    </p:bg>
    <p:spTree>
      <p:nvGrpSpPr>
        <p:cNvPr id="1" name=""/>
        <p:cNvGrpSpPr/>
        <p:nvPr/>
      </p:nvGrpSpPr>
      <p:grpSpPr>
        <a:xfrm>
          <a:off x="0" y="0"/>
          <a:ext cx="0" cy="0"/>
          <a:chOff x="0" y="0"/>
          <a:chExt cx="0" cy="0"/>
        </a:xfrm>
      </p:grpSpPr>
      <p:sp>
        <p:nvSpPr>
          <p:cNvPr id="42" name="Brödtext nivå ett…"/>
          <p:cNvSpPr txBox="1">
            <a:spLocks noGrp="1"/>
          </p:cNvSpPr>
          <p:nvPr>
            <p:ph type="body" idx="1"/>
          </p:nvPr>
        </p:nvSpPr>
        <p:spPr>
          <a:xfrm>
            <a:off x="0" y="0"/>
            <a:ext cx="3957321" cy="5143500"/>
          </a:xfrm>
          <a:prstGeom prst="rect">
            <a:avLst/>
          </a:prstGeom>
        </p:spPr>
        <p:txBody>
          <a:bodyPr anchor="ctr"/>
          <a:lstStyle>
            <a:lvl1pPr marL="0" indent="0">
              <a:lnSpc>
                <a:spcPct val="80000"/>
              </a:lnSpc>
              <a:spcBef>
                <a:spcPts val="0"/>
              </a:spcBef>
              <a:buSzTx/>
              <a:buFontTx/>
              <a:buNone/>
              <a:defRPr sz="4200">
                <a:solidFill>
                  <a:srgbClr val="FFFFFF"/>
                </a:solidFill>
                <a:latin typeface="Code Pro Bold"/>
                <a:ea typeface="Code Pro Bold"/>
                <a:cs typeface="Code Pro Bold"/>
                <a:sym typeface="Code Pro Bold"/>
              </a:defRPr>
            </a:lvl1pPr>
            <a:lvl2pPr marL="0" indent="0">
              <a:lnSpc>
                <a:spcPct val="80000"/>
              </a:lnSpc>
              <a:spcBef>
                <a:spcPts val="0"/>
              </a:spcBef>
              <a:buSzTx/>
              <a:buFontTx/>
              <a:buNone/>
              <a:defRPr sz="4200">
                <a:solidFill>
                  <a:srgbClr val="FFFFFF"/>
                </a:solidFill>
                <a:latin typeface="Code Pro Bold"/>
                <a:ea typeface="Code Pro Bold"/>
                <a:cs typeface="Code Pro Bold"/>
                <a:sym typeface="Code Pro Bold"/>
              </a:defRPr>
            </a:lvl2pPr>
            <a:lvl3pPr marL="0" indent="0">
              <a:lnSpc>
                <a:spcPct val="80000"/>
              </a:lnSpc>
              <a:spcBef>
                <a:spcPts val="0"/>
              </a:spcBef>
              <a:buSzTx/>
              <a:buFontTx/>
              <a:buNone/>
              <a:defRPr sz="4200">
                <a:solidFill>
                  <a:srgbClr val="FFFFFF"/>
                </a:solidFill>
                <a:latin typeface="Code Pro Bold"/>
                <a:ea typeface="Code Pro Bold"/>
                <a:cs typeface="Code Pro Bold"/>
                <a:sym typeface="Code Pro Bold"/>
              </a:defRPr>
            </a:lvl3pPr>
            <a:lvl4pPr marL="0" indent="0">
              <a:lnSpc>
                <a:spcPct val="80000"/>
              </a:lnSpc>
              <a:spcBef>
                <a:spcPts val="0"/>
              </a:spcBef>
              <a:buSzTx/>
              <a:buFontTx/>
              <a:buNone/>
              <a:defRPr sz="4200">
                <a:solidFill>
                  <a:srgbClr val="FFFFFF"/>
                </a:solidFill>
                <a:latin typeface="Code Pro Bold"/>
                <a:ea typeface="Code Pro Bold"/>
                <a:cs typeface="Code Pro Bold"/>
                <a:sym typeface="Code Pro Bold"/>
              </a:defRPr>
            </a:lvl4pPr>
            <a:lvl5pPr marL="0" indent="0">
              <a:lnSpc>
                <a:spcPct val="80000"/>
              </a:lnSpc>
              <a:spcBef>
                <a:spcPts val="0"/>
              </a:spcBef>
              <a:buSzTx/>
              <a:buFontTx/>
              <a:buNone/>
              <a:defRPr sz="4200">
                <a:solidFill>
                  <a:srgbClr val="FFFFFF"/>
                </a:solidFill>
                <a:latin typeface="Code Pro Bold"/>
                <a:ea typeface="Code Pro Bold"/>
                <a:cs typeface="Code Pro Bold"/>
                <a:sym typeface="Code Pro Bold"/>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43" name="Picture Placeholder 7"/>
          <p:cNvSpPr>
            <a:spLocks noGrp="1"/>
          </p:cNvSpPr>
          <p:nvPr>
            <p:ph type="pic" idx="21"/>
          </p:nvPr>
        </p:nvSpPr>
        <p:spPr>
          <a:xfrm>
            <a:off x="4572000" y="0"/>
            <a:ext cx="4572000" cy="5143499"/>
          </a:xfrm>
          <a:prstGeom prst="rect">
            <a:avLst/>
          </a:prstGeom>
        </p:spPr>
        <p:txBody>
          <a:bodyPr lIns="91439" tIns="45719" rIns="91439" bIns="45719">
            <a:noAutofit/>
          </a:bodyPr>
          <a:lstStyle/>
          <a:p>
            <a:endParaRPr/>
          </a:p>
        </p:txBody>
      </p:sp>
      <p:sp>
        <p:nvSpPr>
          <p:cNvPr id="44" name="Picture Placeholder 2"/>
          <p:cNvSpPr>
            <a:spLocks noGrp="1"/>
          </p:cNvSpPr>
          <p:nvPr>
            <p:ph type="pic" sz="quarter" idx="22"/>
          </p:nvPr>
        </p:nvSpPr>
        <p:spPr>
          <a:xfrm>
            <a:off x="8153400" y="361949"/>
            <a:ext cx="685800" cy="881940"/>
          </a:xfrm>
          <a:prstGeom prst="rect">
            <a:avLst/>
          </a:prstGeom>
        </p:spPr>
        <p:txBody>
          <a:bodyPr lIns="91439" tIns="45719" rIns="91439" bIns="45719">
            <a:noAutofit/>
          </a:bodyPr>
          <a:lstStyle/>
          <a:p>
            <a:endParaRPr/>
          </a:p>
        </p:txBody>
      </p:sp>
      <p:sp>
        <p:nvSpPr>
          <p:cNvPr id="45" name="Diabildsnummer"/>
          <p:cNvSpPr txBox="1">
            <a:spLocks noGrp="1"/>
          </p:cNvSpPr>
          <p:nvPr>
            <p:ph type="sldNum" sz="quarter" idx="2"/>
          </p:nvPr>
        </p:nvSpPr>
        <p:spPr>
          <a:xfrm>
            <a:off x="6553200" y="46275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ext, ljus">
    <p:spTree>
      <p:nvGrpSpPr>
        <p:cNvPr id="1" name=""/>
        <p:cNvGrpSpPr/>
        <p:nvPr/>
      </p:nvGrpSpPr>
      <p:grpSpPr>
        <a:xfrm>
          <a:off x="0" y="0"/>
          <a:ext cx="0" cy="0"/>
          <a:chOff x="0" y="0"/>
          <a:chExt cx="0" cy="0"/>
        </a:xfrm>
      </p:grpSpPr>
      <p:sp>
        <p:nvSpPr>
          <p:cNvPr id="52" name="Addera rubrik"/>
          <p:cNvSpPr txBox="1">
            <a:spLocks noGrp="1"/>
          </p:cNvSpPr>
          <p:nvPr>
            <p:ph type="title" hasCustomPrompt="1"/>
          </p:nvPr>
        </p:nvSpPr>
        <p:spPr>
          <a:xfrm>
            <a:off x="1016000" y="762000"/>
            <a:ext cx="7112000" cy="857250"/>
          </a:xfrm>
          <a:prstGeom prst="rect">
            <a:avLst/>
          </a:prstGeom>
        </p:spPr>
        <p:txBody>
          <a:bodyPr/>
          <a:lstStyle/>
          <a:p>
            <a:r>
              <a:t>Addera rubrik</a:t>
            </a:r>
          </a:p>
        </p:txBody>
      </p:sp>
      <p:sp>
        <p:nvSpPr>
          <p:cNvPr id="53" name="Brödtext nivå ett…"/>
          <p:cNvSpPr txBox="1">
            <a:spLocks noGrp="1"/>
          </p:cNvSpPr>
          <p:nvPr>
            <p:ph type="body" sz="half" idx="1" hasCustomPrompt="1"/>
          </p:nvPr>
        </p:nvSpPr>
        <p:spPr>
          <a:xfrm>
            <a:off x="1016000" y="1828800"/>
            <a:ext cx="7112000" cy="2476500"/>
          </a:xfrm>
          <a:prstGeom prst="rect">
            <a:avLst/>
          </a:prstGeom>
        </p:spPr>
        <p:txBody>
          <a:bodyPr/>
          <a:lstStyle/>
          <a:p>
            <a:r>
              <a:t>Addera text, Nivå 1</a:t>
            </a:r>
          </a:p>
          <a:p>
            <a:pPr lvl="1"/>
            <a:endParaRPr/>
          </a:p>
          <a:p>
            <a:pPr lvl="2"/>
            <a:endParaRPr/>
          </a:p>
          <a:p>
            <a:pPr lvl="3"/>
            <a:endParaRPr/>
          </a:p>
          <a:p>
            <a:pPr lvl="4"/>
            <a:endParaRPr/>
          </a:p>
        </p:txBody>
      </p:sp>
      <p:sp>
        <p:nvSpPr>
          <p:cNvPr id="5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ext, ljus, 2-spalt">
    <p:spTree>
      <p:nvGrpSpPr>
        <p:cNvPr id="1" name=""/>
        <p:cNvGrpSpPr/>
        <p:nvPr/>
      </p:nvGrpSpPr>
      <p:grpSpPr>
        <a:xfrm>
          <a:off x="0" y="0"/>
          <a:ext cx="0" cy="0"/>
          <a:chOff x="0" y="0"/>
          <a:chExt cx="0" cy="0"/>
        </a:xfrm>
      </p:grpSpPr>
      <p:sp>
        <p:nvSpPr>
          <p:cNvPr id="61" name="Addera rubrik"/>
          <p:cNvSpPr txBox="1">
            <a:spLocks noGrp="1"/>
          </p:cNvSpPr>
          <p:nvPr>
            <p:ph type="title" hasCustomPrompt="1"/>
          </p:nvPr>
        </p:nvSpPr>
        <p:spPr>
          <a:xfrm>
            <a:off x="1016000" y="762000"/>
            <a:ext cx="7112000" cy="857250"/>
          </a:xfrm>
          <a:prstGeom prst="rect">
            <a:avLst/>
          </a:prstGeom>
        </p:spPr>
        <p:txBody>
          <a:bodyPr/>
          <a:lstStyle/>
          <a:p>
            <a:r>
              <a:t>Addera rubrik</a:t>
            </a:r>
          </a:p>
        </p:txBody>
      </p:sp>
      <p:sp>
        <p:nvSpPr>
          <p:cNvPr id="62" name="Brödtext nivå ett…"/>
          <p:cNvSpPr txBox="1">
            <a:spLocks noGrp="1"/>
          </p:cNvSpPr>
          <p:nvPr>
            <p:ph type="body" sz="quarter" idx="1" hasCustomPrompt="1"/>
          </p:nvPr>
        </p:nvSpPr>
        <p:spPr>
          <a:xfrm>
            <a:off x="1016000" y="1828800"/>
            <a:ext cx="3302000" cy="2476500"/>
          </a:xfrm>
          <a:prstGeom prst="rect">
            <a:avLst/>
          </a:prstGeom>
        </p:spPr>
        <p:txBody>
          <a:bodyPr/>
          <a:lstStyle>
            <a:lvl1pPr>
              <a:spcBef>
                <a:spcPts val="1000"/>
              </a:spcBef>
              <a:defRPr sz="1400"/>
            </a:lvl1pPr>
            <a:lvl2pPr>
              <a:spcBef>
                <a:spcPts val="1000"/>
              </a:spcBef>
              <a:defRPr sz="1400"/>
            </a:lvl2pPr>
            <a:lvl3pPr marL="1181100" indent="-266700">
              <a:spcBef>
                <a:spcPts val="1000"/>
              </a:spcBef>
              <a:defRPr sz="1400"/>
            </a:lvl3pPr>
            <a:lvl4pPr marL="1638300" indent="-266700">
              <a:spcBef>
                <a:spcPts val="1000"/>
              </a:spcBef>
              <a:defRPr sz="1400"/>
            </a:lvl4pPr>
            <a:lvl5pPr marL="2119745" indent="-290945">
              <a:spcBef>
                <a:spcPts val="1000"/>
              </a:spcBef>
              <a:defRPr sz="1400"/>
            </a:lvl5pPr>
          </a:lstStyle>
          <a:p>
            <a:r>
              <a:t>Addera text, Nivå 1</a:t>
            </a:r>
          </a:p>
          <a:p>
            <a:pPr lvl="1"/>
            <a:endParaRPr/>
          </a:p>
          <a:p>
            <a:pPr lvl="2"/>
            <a:endParaRPr/>
          </a:p>
          <a:p>
            <a:pPr lvl="3"/>
            <a:endParaRPr/>
          </a:p>
          <a:p>
            <a:pPr lvl="4"/>
            <a:endParaRPr/>
          </a:p>
        </p:txBody>
      </p:sp>
      <p:sp>
        <p:nvSpPr>
          <p:cNvPr id="6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ext, mörk">
    <p:bg>
      <p:bgPr>
        <a:solidFill>
          <a:schemeClr val="accent1"/>
        </a:solidFill>
        <a:effectLst/>
      </p:bgPr>
    </p:bg>
    <p:spTree>
      <p:nvGrpSpPr>
        <p:cNvPr id="1" name=""/>
        <p:cNvGrpSpPr/>
        <p:nvPr/>
      </p:nvGrpSpPr>
      <p:grpSpPr>
        <a:xfrm>
          <a:off x="0" y="0"/>
          <a:ext cx="0" cy="0"/>
          <a:chOff x="0" y="0"/>
          <a:chExt cx="0" cy="0"/>
        </a:xfrm>
      </p:grpSpPr>
      <p:sp>
        <p:nvSpPr>
          <p:cNvPr id="70" name="Addera rubrik"/>
          <p:cNvSpPr txBox="1">
            <a:spLocks noGrp="1"/>
          </p:cNvSpPr>
          <p:nvPr>
            <p:ph type="title" hasCustomPrompt="1"/>
          </p:nvPr>
        </p:nvSpPr>
        <p:spPr>
          <a:xfrm>
            <a:off x="1016000" y="762000"/>
            <a:ext cx="7112000" cy="857250"/>
          </a:xfrm>
          <a:prstGeom prst="rect">
            <a:avLst/>
          </a:prstGeom>
        </p:spPr>
        <p:txBody>
          <a:bodyPr/>
          <a:lstStyle>
            <a:lvl1pPr>
              <a:defRPr>
                <a:solidFill>
                  <a:srgbClr val="FFFFFF"/>
                </a:solidFill>
              </a:defRPr>
            </a:lvl1pPr>
          </a:lstStyle>
          <a:p>
            <a:r>
              <a:t>Addera rubrik</a:t>
            </a:r>
          </a:p>
        </p:txBody>
      </p:sp>
      <p:sp>
        <p:nvSpPr>
          <p:cNvPr id="71" name="Brödtext nivå ett…"/>
          <p:cNvSpPr txBox="1">
            <a:spLocks noGrp="1"/>
          </p:cNvSpPr>
          <p:nvPr>
            <p:ph type="body" sz="half" idx="1" hasCustomPrompt="1"/>
          </p:nvPr>
        </p:nvSpPr>
        <p:spPr>
          <a:xfrm>
            <a:off x="1016000" y="1828800"/>
            <a:ext cx="7112000" cy="24765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Addera text, Nivå 1</a:t>
            </a:r>
          </a:p>
          <a:p>
            <a:pPr lvl="1"/>
            <a:endParaRPr/>
          </a:p>
          <a:p>
            <a:pPr lvl="2"/>
            <a:endParaRPr/>
          </a:p>
          <a:p>
            <a:pPr lvl="3"/>
            <a:endParaRPr/>
          </a:p>
          <a:p>
            <a:pPr lvl="4"/>
            <a:endParaRPr/>
          </a:p>
        </p:txBody>
      </p:sp>
      <p:sp>
        <p:nvSpPr>
          <p:cNvPr id="72" name="Picture Placeholder 2"/>
          <p:cNvSpPr>
            <a:spLocks noGrp="1"/>
          </p:cNvSpPr>
          <p:nvPr>
            <p:ph type="pic" sz="quarter" idx="21"/>
          </p:nvPr>
        </p:nvSpPr>
        <p:spPr>
          <a:xfrm>
            <a:off x="8563202" y="4433646"/>
            <a:ext cx="406846" cy="523204"/>
          </a:xfrm>
          <a:prstGeom prst="rect">
            <a:avLst/>
          </a:prstGeom>
        </p:spPr>
        <p:txBody>
          <a:bodyPr lIns="91439" tIns="45719" rIns="91439" bIns="45719">
            <a:noAutofit/>
          </a:bodyPr>
          <a:lstStyle/>
          <a:p>
            <a:endParaRPr/>
          </a:p>
        </p:txBody>
      </p:sp>
      <p:sp>
        <p:nvSpPr>
          <p:cNvPr id="73"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ext med bild höger">
    <p:spTree>
      <p:nvGrpSpPr>
        <p:cNvPr id="1" name=""/>
        <p:cNvGrpSpPr/>
        <p:nvPr/>
      </p:nvGrpSpPr>
      <p:grpSpPr>
        <a:xfrm>
          <a:off x="0" y="0"/>
          <a:ext cx="0" cy="0"/>
          <a:chOff x="0" y="0"/>
          <a:chExt cx="0" cy="0"/>
        </a:xfrm>
      </p:grpSpPr>
      <p:sp>
        <p:nvSpPr>
          <p:cNvPr id="80" name="Picture Placeholder 7"/>
          <p:cNvSpPr>
            <a:spLocks noGrp="1"/>
          </p:cNvSpPr>
          <p:nvPr>
            <p:ph type="pic" idx="21"/>
          </p:nvPr>
        </p:nvSpPr>
        <p:spPr>
          <a:xfrm>
            <a:off x="4572000" y="0"/>
            <a:ext cx="4572000" cy="5143500"/>
          </a:xfrm>
          <a:prstGeom prst="rect">
            <a:avLst/>
          </a:prstGeom>
        </p:spPr>
        <p:txBody>
          <a:bodyPr lIns="91439" tIns="45719" rIns="91439" bIns="45719">
            <a:noAutofit/>
          </a:bodyPr>
          <a:lstStyle/>
          <a:p>
            <a:endParaRPr/>
          </a:p>
        </p:txBody>
      </p:sp>
      <p:sp>
        <p:nvSpPr>
          <p:cNvPr id="81" name="Addera rubrik"/>
          <p:cNvSpPr txBox="1">
            <a:spLocks noGrp="1"/>
          </p:cNvSpPr>
          <p:nvPr>
            <p:ph type="title" hasCustomPrompt="1"/>
          </p:nvPr>
        </p:nvSpPr>
        <p:spPr>
          <a:xfrm>
            <a:off x="762000" y="762000"/>
            <a:ext cx="3048000" cy="1066800"/>
          </a:xfrm>
          <a:prstGeom prst="rect">
            <a:avLst/>
          </a:prstGeom>
        </p:spPr>
        <p:txBody>
          <a:bodyPr/>
          <a:lstStyle>
            <a:lvl1pPr>
              <a:defRPr sz="2400"/>
            </a:lvl1pPr>
          </a:lstStyle>
          <a:p>
            <a:r>
              <a:t>Addera rubrik</a:t>
            </a:r>
          </a:p>
        </p:txBody>
      </p:sp>
      <p:sp>
        <p:nvSpPr>
          <p:cNvPr id="82" name="Brödtext nivå ett…"/>
          <p:cNvSpPr txBox="1">
            <a:spLocks noGrp="1"/>
          </p:cNvSpPr>
          <p:nvPr>
            <p:ph type="body" sz="quarter" idx="1" hasCustomPrompt="1"/>
          </p:nvPr>
        </p:nvSpPr>
        <p:spPr>
          <a:xfrm>
            <a:off x="762000" y="2000250"/>
            <a:ext cx="3048000" cy="2305050"/>
          </a:xfrm>
          <a:prstGeom prst="rect">
            <a:avLst/>
          </a:prstGeom>
        </p:spPr>
        <p:txBody>
          <a:bodyPr/>
          <a:lstStyle>
            <a:lvl1pPr>
              <a:spcBef>
                <a:spcPts val="800"/>
              </a:spcBef>
              <a:defRPr sz="1600"/>
            </a:lvl1pPr>
            <a:lvl2pPr>
              <a:spcBef>
                <a:spcPts val="800"/>
              </a:spcBef>
              <a:defRPr sz="1600"/>
            </a:lvl2pPr>
            <a:lvl3pPr marL="1175657" indent="-261257">
              <a:spcBef>
                <a:spcPts val="800"/>
              </a:spcBef>
              <a:defRPr sz="1600"/>
            </a:lvl3pPr>
            <a:lvl4pPr marL="1632857" indent="-261257">
              <a:spcBef>
                <a:spcPts val="800"/>
              </a:spcBef>
              <a:defRPr sz="1600"/>
            </a:lvl4pPr>
            <a:lvl5pPr marL="2133600" indent="-304800">
              <a:spcBef>
                <a:spcPts val="800"/>
              </a:spcBef>
              <a:defRPr sz="1600"/>
            </a:lvl5pPr>
          </a:lstStyle>
          <a:p>
            <a:r>
              <a:t>Addera text, Nivå 1</a:t>
            </a:r>
          </a:p>
          <a:p>
            <a:pPr lvl="1"/>
            <a:endParaRPr/>
          </a:p>
          <a:p>
            <a:pPr lvl="2"/>
            <a:endParaRPr/>
          </a:p>
          <a:p>
            <a:pPr lvl="3"/>
            <a:endParaRPr/>
          </a:p>
          <a:p>
            <a:pPr lvl="4"/>
            <a:endParaRPr/>
          </a:p>
        </p:txBody>
      </p:sp>
      <p:sp>
        <p:nvSpPr>
          <p:cNvPr id="83" name="Picture Placeholder 2"/>
          <p:cNvSpPr>
            <a:spLocks noGrp="1"/>
          </p:cNvSpPr>
          <p:nvPr>
            <p:ph type="pic" sz="quarter" idx="22"/>
          </p:nvPr>
        </p:nvSpPr>
        <p:spPr>
          <a:xfrm>
            <a:off x="8563202" y="4433646"/>
            <a:ext cx="406846" cy="523204"/>
          </a:xfrm>
          <a:prstGeom prst="rect">
            <a:avLst/>
          </a:prstGeom>
        </p:spPr>
        <p:txBody>
          <a:bodyPr lIns="91439" tIns="45719" rIns="91439" bIns="45719">
            <a:noAutofit/>
          </a:bodyPr>
          <a:lstStyle/>
          <a:p>
            <a:endParaRPr/>
          </a:p>
        </p:txBody>
      </p:sp>
      <p:sp>
        <p:nvSpPr>
          <p:cNvPr id="8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ext med bild vänster">
    <p:spTree>
      <p:nvGrpSpPr>
        <p:cNvPr id="1" name=""/>
        <p:cNvGrpSpPr/>
        <p:nvPr/>
      </p:nvGrpSpPr>
      <p:grpSpPr>
        <a:xfrm>
          <a:off x="0" y="0"/>
          <a:ext cx="0" cy="0"/>
          <a:chOff x="0" y="0"/>
          <a:chExt cx="0" cy="0"/>
        </a:xfrm>
      </p:grpSpPr>
      <p:sp>
        <p:nvSpPr>
          <p:cNvPr id="91" name="Picture Placeholder 7"/>
          <p:cNvSpPr>
            <a:spLocks noGrp="1"/>
          </p:cNvSpPr>
          <p:nvPr>
            <p:ph type="pic" idx="21"/>
          </p:nvPr>
        </p:nvSpPr>
        <p:spPr>
          <a:xfrm>
            <a:off x="0" y="0"/>
            <a:ext cx="4572000" cy="5143500"/>
          </a:xfrm>
          <a:prstGeom prst="rect">
            <a:avLst/>
          </a:prstGeom>
        </p:spPr>
        <p:txBody>
          <a:bodyPr lIns="91439" tIns="45719" rIns="91439" bIns="45719">
            <a:noAutofit/>
          </a:bodyPr>
          <a:lstStyle/>
          <a:p>
            <a:endParaRPr/>
          </a:p>
        </p:txBody>
      </p:sp>
      <p:sp>
        <p:nvSpPr>
          <p:cNvPr id="92" name="Addera rubrik"/>
          <p:cNvSpPr txBox="1">
            <a:spLocks noGrp="1"/>
          </p:cNvSpPr>
          <p:nvPr>
            <p:ph type="title" hasCustomPrompt="1"/>
          </p:nvPr>
        </p:nvSpPr>
        <p:spPr>
          <a:xfrm>
            <a:off x="5334000" y="762000"/>
            <a:ext cx="3048000" cy="1066800"/>
          </a:xfrm>
          <a:prstGeom prst="rect">
            <a:avLst/>
          </a:prstGeom>
        </p:spPr>
        <p:txBody>
          <a:bodyPr/>
          <a:lstStyle>
            <a:lvl1pPr>
              <a:defRPr sz="2400"/>
            </a:lvl1pPr>
          </a:lstStyle>
          <a:p>
            <a:r>
              <a:t>Addera rubrik</a:t>
            </a:r>
          </a:p>
        </p:txBody>
      </p:sp>
      <p:sp>
        <p:nvSpPr>
          <p:cNvPr id="93" name="Brödtext nivå ett…"/>
          <p:cNvSpPr txBox="1">
            <a:spLocks noGrp="1"/>
          </p:cNvSpPr>
          <p:nvPr>
            <p:ph type="body" sz="quarter" idx="1" hasCustomPrompt="1"/>
          </p:nvPr>
        </p:nvSpPr>
        <p:spPr>
          <a:xfrm>
            <a:off x="5334000" y="2000250"/>
            <a:ext cx="3048000" cy="2305050"/>
          </a:xfrm>
          <a:prstGeom prst="rect">
            <a:avLst/>
          </a:prstGeom>
        </p:spPr>
        <p:txBody>
          <a:bodyPr/>
          <a:lstStyle>
            <a:lvl1pPr>
              <a:spcBef>
                <a:spcPts val="800"/>
              </a:spcBef>
              <a:defRPr sz="1600"/>
            </a:lvl1pPr>
            <a:lvl2pPr>
              <a:spcBef>
                <a:spcPts val="800"/>
              </a:spcBef>
              <a:defRPr sz="1600"/>
            </a:lvl2pPr>
            <a:lvl3pPr marL="1175657" indent="-261257">
              <a:spcBef>
                <a:spcPts val="800"/>
              </a:spcBef>
              <a:defRPr sz="1600"/>
            </a:lvl3pPr>
            <a:lvl4pPr marL="1632857" indent="-261257">
              <a:spcBef>
                <a:spcPts val="800"/>
              </a:spcBef>
              <a:defRPr sz="1600"/>
            </a:lvl4pPr>
            <a:lvl5pPr marL="2133600" indent="-304800">
              <a:spcBef>
                <a:spcPts val="800"/>
              </a:spcBef>
              <a:defRPr sz="1600"/>
            </a:lvl5pPr>
          </a:lstStyle>
          <a:p>
            <a:r>
              <a:t>Addera text, Nivå 1</a:t>
            </a:r>
          </a:p>
          <a:p>
            <a:pPr lvl="1"/>
            <a:endParaRPr/>
          </a:p>
          <a:p>
            <a:pPr lvl="2"/>
            <a:endParaRPr/>
          </a:p>
          <a:p>
            <a:pPr lvl="3"/>
            <a:endParaRPr/>
          </a:p>
          <a:p>
            <a:pPr lvl="4"/>
            <a:endParaRPr/>
          </a:p>
        </p:txBody>
      </p:sp>
      <p:sp>
        <p:nvSpPr>
          <p:cNvPr id="9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Picture Placeholder 2"/>
          <p:cNvGrpSpPr/>
          <p:nvPr/>
        </p:nvGrpSpPr>
        <p:grpSpPr>
          <a:xfrm>
            <a:off x="8547809" y="4433646"/>
            <a:ext cx="406845" cy="523204"/>
            <a:chOff x="0" y="0"/>
            <a:chExt cx="406844" cy="523202"/>
          </a:xfrm>
        </p:grpSpPr>
        <p:sp>
          <p:nvSpPr>
            <p:cNvPr id="2" name="Rektangel"/>
            <p:cNvSpPr/>
            <p:nvPr/>
          </p:nvSpPr>
          <p:spPr>
            <a:xfrm>
              <a:off x="-1" y="0"/>
              <a:ext cx="406846" cy="523203"/>
            </a:xfrm>
            <a:prstGeom prst="rect">
              <a:avLst/>
            </a:prstGeom>
            <a:blipFill rotWithShape="1">
              <a:blip r:embed="rId30"/>
              <a:srcRect/>
              <a:stretch>
                <a:fillRect/>
              </a:stretch>
            </a:blipFill>
            <a:ln w="12700" cap="flat">
              <a:noFill/>
              <a:miter lim="400000"/>
            </a:ln>
            <a:effectLst/>
          </p:spPr>
          <p:txBody>
            <a:bodyPr wrap="square" lIns="45719" tIns="45719" rIns="45719" bIns="45719" numCol="1" anchor="t">
              <a:noAutofit/>
            </a:bodyPr>
            <a:lstStyle/>
            <a:p>
              <a:pPr>
                <a:lnSpc>
                  <a:spcPct val="110000"/>
                </a:lnSpc>
                <a:spcBef>
                  <a:spcPts val="1600"/>
                </a:spcBef>
                <a:defRPr sz="100">
                  <a:solidFill>
                    <a:srgbClr val="000000">
                      <a:alpha val="0"/>
                    </a:srgbClr>
                  </a:solidFill>
                </a:defRPr>
              </a:pPr>
              <a:endParaRPr/>
            </a:p>
          </p:txBody>
        </p:sp>
        <p:sp>
          <p:nvSpPr>
            <p:cNvPr id="3" name="logo"/>
            <p:cNvSpPr txBox="1"/>
            <p:nvPr/>
          </p:nvSpPr>
          <p:spPr>
            <a:xfrm>
              <a:off x="45719" y="0"/>
              <a:ext cx="315405" cy="5232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rmAutofit/>
            </a:bodyPr>
            <a:lstStyle>
              <a:lvl1pPr>
                <a:lnSpc>
                  <a:spcPct val="110000"/>
                </a:lnSpc>
                <a:spcBef>
                  <a:spcPts val="1600"/>
                </a:spcBef>
                <a:defRPr sz="100">
                  <a:solidFill>
                    <a:srgbClr val="000000">
                      <a:alpha val="0"/>
                    </a:srgbClr>
                  </a:solidFill>
                </a:defRPr>
              </a:lvl1pPr>
            </a:lstStyle>
            <a:p>
              <a:r>
                <a:t>logo</a:t>
              </a:r>
            </a:p>
          </p:txBody>
        </p:sp>
      </p:grpSp>
      <p:sp>
        <p:nvSpPr>
          <p:cNvPr id="5" name="Brödtext nivå ett…"/>
          <p:cNvSpPr txBox="1">
            <a:spLocks noGrp="1"/>
          </p:cNvSpPr>
          <p:nvPr>
            <p:ph type="body" idx="1"/>
          </p:nvPr>
        </p:nvSpPr>
        <p:spPr>
          <a:xfrm>
            <a:off x="762000" y="762000"/>
            <a:ext cx="7620000" cy="3543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6" name="Titeltext"/>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Titeltext</a:t>
            </a:r>
          </a:p>
        </p:txBody>
      </p:sp>
      <p:sp>
        <p:nvSpPr>
          <p:cNvPr id="7" name="Diabildsnummer"/>
          <p:cNvSpPr txBox="1">
            <a:spLocks noGrp="1"/>
          </p:cNvSpPr>
          <p:nvPr>
            <p:ph type="sldNum" sz="quarter" idx="2"/>
          </p:nvPr>
        </p:nvSpPr>
        <p:spPr>
          <a:xfrm>
            <a:off x="432570" y="4807665"/>
            <a:ext cx="203024" cy="193041"/>
          </a:xfrm>
          <a:prstGeom prst="rect">
            <a:avLst/>
          </a:prstGeom>
          <a:ln w="12700">
            <a:miter lim="400000"/>
          </a:ln>
        </p:spPr>
        <p:txBody>
          <a:bodyPr wrap="none" lIns="45719" rIns="45719" anchor="ctr">
            <a:spAutoFit/>
          </a:bodyPr>
          <a:lstStyle>
            <a:lvl1pPr>
              <a:defRPr sz="700">
                <a:latin typeface="Roboto Mono"/>
                <a:ea typeface="Roboto Mono"/>
                <a:cs typeface="Roboto Mono"/>
                <a:sym typeface="Roboto Mono"/>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transition spd="med"/>
  <p:txStyles>
    <p:titleStyle>
      <a:lvl1pPr marL="0" marR="0" indent="0" algn="l" defTabSz="457200" rtl="0" latinLnBrk="0">
        <a:lnSpc>
          <a:spcPct val="90000"/>
        </a:lnSpc>
        <a:spcBef>
          <a:spcPts val="0"/>
        </a:spcBef>
        <a:spcAft>
          <a:spcPts val="0"/>
        </a:spcAft>
        <a:buClrTx/>
        <a:buSzTx/>
        <a:buFontTx/>
        <a:buNone/>
        <a:tabLst/>
        <a:defRPr sz="3200" b="0" i="0" u="none" strike="noStrike" cap="none" spc="0" baseline="0">
          <a:solidFill>
            <a:srgbClr val="000000"/>
          </a:solidFill>
          <a:uFillTx/>
          <a:latin typeface="Code Pro Bold"/>
          <a:ea typeface="Code Pro Bold"/>
          <a:cs typeface="Code Pro Bold"/>
          <a:sym typeface="Code Pro Bold"/>
        </a:defRPr>
      </a:lvl1pPr>
      <a:lvl2pPr marL="0" marR="0" indent="0" algn="l" defTabSz="457200" rtl="0" latinLnBrk="0">
        <a:lnSpc>
          <a:spcPct val="90000"/>
        </a:lnSpc>
        <a:spcBef>
          <a:spcPts val="0"/>
        </a:spcBef>
        <a:spcAft>
          <a:spcPts val="0"/>
        </a:spcAft>
        <a:buClrTx/>
        <a:buSzTx/>
        <a:buFontTx/>
        <a:buNone/>
        <a:tabLst/>
        <a:defRPr sz="3200" b="0" i="0" u="none" strike="noStrike" cap="none" spc="0" baseline="0">
          <a:solidFill>
            <a:srgbClr val="000000"/>
          </a:solidFill>
          <a:uFillTx/>
          <a:latin typeface="Code Pro Bold"/>
          <a:ea typeface="Code Pro Bold"/>
          <a:cs typeface="Code Pro Bold"/>
          <a:sym typeface="Code Pro Bold"/>
        </a:defRPr>
      </a:lvl2pPr>
      <a:lvl3pPr marL="0" marR="0" indent="0" algn="l" defTabSz="457200" rtl="0" latinLnBrk="0">
        <a:lnSpc>
          <a:spcPct val="90000"/>
        </a:lnSpc>
        <a:spcBef>
          <a:spcPts val="0"/>
        </a:spcBef>
        <a:spcAft>
          <a:spcPts val="0"/>
        </a:spcAft>
        <a:buClrTx/>
        <a:buSzTx/>
        <a:buFontTx/>
        <a:buNone/>
        <a:tabLst/>
        <a:defRPr sz="3200" b="0" i="0" u="none" strike="noStrike" cap="none" spc="0" baseline="0">
          <a:solidFill>
            <a:srgbClr val="000000"/>
          </a:solidFill>
          <a:uFillTx/>
          <a:latin typeface="Code Pro Bold"/>
          <a:ea typeface="Code Pro Bold"/>
          <a:cs typeface="Code Pro Bold"/>
          <a:sym typeface="Code Pro Bold"/>
        </a:defRPr>
      </a:lvl3pPr>
      <a:lvl4pPr marL="0" marR="0" indent="0" algn="l" defTabSz="457200" rtl="0" latinLnBrk="0">
        <a:lnSpc>
          <a:spcPct val="90000"/>
        </a:lnSpc>
        <a:spcBef>
          <a:spcPts val="0"/>
        </a:spcBef>
        <a:spcAft>
          <a:spcPts val="0"/>
        </a:spcAft>
        <a:buClrTx/>
        <a:buSzTx/>
        <a:buFontTx/>
        <a:buNone/>
        <a:tabLst/>
        <a:defRPr sz="3200" b="0" i="0" u="none" strike="noStrike" cap="none" spc="0" baseline="0">
          <a:solidFill>
            <a:srgbClr val="000000"/>
          </a:solidFill>
          <a:uFillTx/>
          <a:latin typeface="Code Pro Bold"/>
          <a:ea typeface="Code Pro Bold"/>
          <a:cs typeface="Code Pro Bold"/>
          <a:sym typeface="Code Pro Bold"/>
        </a:defRPr>
      </a:lvl4pPr>
      <a:lvl5pPr marL="0" marR="0" indent="0" algn="l" defTabSz="457200" rtl="0" latinLnBrk="0">
        <a:lnSpc>
          <a:spcPct val="90000"/>
        </a:lnSpc>
        <a:spcBef>
          <a:spcPts val="0"/>
        </a:spcBef>
        <a:spcAft>
          <a:spcPts val="0"/>
        </a:spcAft>
        <a:buClrTx/>
        <a:buSzTx/>
        <a:buFontTx/>
        <a:buNone/>
        <a:tabLst/>
        <a:defRPr sz="3200" b="0" i="0" u="none" strike="noStrike" cap="none" spc="0" baseline="0">
          <a:solidFill>
            <a:srgbClr val="000000"/>
          </a:solidFill>
          <a:uFillTx/>
          <a:latin typeface="Code Pro Bold"/>
          <a:ea typeface="Code Pro Bold"/>
          <a:cs typeface="Code Pro Bold"/>
          <a:sym typeface="Code Pro Bold"/>
        </a:defRPr>
      </a:lvl5pPr>
      <a:lvl6pPr marL="0" marR="0" indent="0" algn="l" defTabSz="457200" rtl="0" latinLnBrk="0">
        <a:lnSpc>
          <a:spcPct val="90000"/>
        </a:lnSpc>
        <a:spcBef>
          <a:spcPts val="0"/>
        </a:spcBef>
        <a:spcAft>
          <a:spcPts val="0"/>
        </a:spcAft>
        <a:buClrTx/>
        <a:buSzTx/>
        <a:buFontTx/>
        <a:buNone/>
        <a:tabLst/>
        <a:defRPr sz="3200" b="0" i="0" u="none" strike="noStrike" cap="none" spc="0" baseline="0">
          <a:solidFill>
            <a:srgbClr val="000000"/>
          </a:solidFill>
          <a:uFillTx/>
          <a:latin typeface="Code Pro Bold"/>
          <a:ea typeface="Code Pro Bold"/>
          <a:cs typeface="Code Pro Bold"/>
          <a:sym typeface="Code Pro Bold"/>
        </a:defRPr>
      </a:lvl6pPr>
      <a:lvl7pPr marL="0" marR="0" indent="0" algn="l" defTabSz="457200" rtl="0" latinLnBrk="0">
        <a:lnSpc>
          <a:spcPct val="90000"/>
        </a:lnSpc>
        <a:spcBef>
          <a:spcPts val="0"/>
        </a:spcBef>
        <a:spcAft>
          <a:spcPts val="0"/>
        </a:spcAft>
        <a:buClrTx/>
        <a:buSzTx/>
        <a:buFontTx/>
        <a:buNone/>
        <a:tabLst/>
        <a:defRPr sz="3200" b="0" i="0" u="none" strike="noStrike" cap="none" spc="0" baseline="0">
          <a:solidFill>
            <a:srgbClr val="000000"/>
          </a:solidFill>
          <a:uFillTx/>
          <a:latin typeface="Code Pro Bold"/>
          <a:ea typeface="Code Pro Bold"/>
          <a:cs typeface="Code Pro Bold"/>
          <a:sym typeface="Code Pro Bold"/>
        </a:defRPr>
      </a:lvl7pPr>
      <a:lvl8pPr marL="0" marR="0" indent="0" algn="l" defTabSz="457200" rtl="0" latinLnBrk="0">
        <a:lnSpc>
          <a:spcPct val="90000"/>
        </a:lnSpc>
        <a:spcBef>
          <a:spcPts val="0"/>
        </a:spcBef>
        <a:spcAft>
          <a:spcPts val="0"/>
        </a:spcAft>
        <a:buClrTx/>
        <a:buSzTx/>
        <a:buFontTx/>
        <a:buNone/>
        <a:tabLst/>
        <a:defRPr sz="3200" b="0" i="0" u="none" strike="noStrike" cap="none" spc="0" baseline="0">
          <a:solidFill>
            <a:srgbClr val="000000"/>
          </a:solidFill>
          <a:uFillTx/>
          <a:latin typeface="Code Pro Bold"/>
          <a:ea typeface="Code Pro Bold"/>
          <a:cs typeface="Code Pro Bold"/>
          <a:sym typeface="Code Pro Bold"/>
        </a:defRPr>
      </a:lvl8pPr>
      <a:lvl9pPr marL="0" marR="0" indent="0" algn="l" defTabSz="457200" rtl="0" latinLnBrk="0">
        <a:lnSpc>
          <a:spcPct val="90000"/>
        </a:lnSpc>
        <a:spcBef>
          <a:spcPts val="0"/>
        </a:spcBef>
        <a:spcAft>
          <a:spcPts val="0"/>
        </a:spcAft>
        <a:buClrTx/>
        <a:buSzTx/>
        <a:buFontTx/>
        <a:buNone/>
        <a:tabLst/>
        <a:defRPr sz="3200" b="0" i="0" u="none" strike="noStrike" cap="none" spc="0" baseline="0">
          <a:solidFill>
            <a:srgbClr val="000000"/>
          </a:solidFill>
          <a:uFillTx/>
          <a:latin typeface="Code Pro Bold"/>
          <a:ea typeface="Code Pro Bold"/>
          <a:cs typeface="Code Pro Bold"/>
          <a:sym typeface="Code Pro Bold"/>
        </a:defRPr>
      </a:lvl9pPr>
    </p:titleStyle>
    <p:bodyStyle>
      <a:lvl1pPr marL="342900" marR="0" indent="-342900" algn="l" defTabSz="457200" rtl="0" latinLnBrk="0">
        <a:lnSpc>
          <a:spcPct val="110000"/>
        </a:lnSpc>
        <a:spcBef>
          <a:spcPts val="1600"/>
        </a:spcBef>
        <a:spcAft>
          <a:spcPts val="0"/>
        </a:spcAft>
        <a:buClrTx/>
        <a:buSzPct val="100000"/>
        <a:buFont typeface="Arial"/>
        <a:buChar char="•"/>
        <a:tabLst/>
        <a:defRPr sz="1800" b="0" i="0" u="none" strike="noStrike" cap="none" spc="0" baseline="0">
          <a:solidFill>
            <a:srgbClr val="000000"/>
          </a:solidFill>
          <a:uFillTx/>
          <a:latin typeface="Lato Regular"/>
          <a:ea typeface="Lato Regular"/>
          <a:cs typeface="Lato Regular"/>
          <a:sym typeface="Lato Regular"/>
        </a:defRPr>
      </a:lvl1pPr>
      <a:lvl2pPr marL="742950" marR="0" indent="-285750" algn="l" defTabSz="457200" rtl="0" latinLnBrk="0">
        <a:lnSpc>
          <a:spcPct val="110000"/>
        </a:lnSpc>
        <a:spcBef>
          <a:spcPts val="1600"/>
        </a:spcBef>
        <a:spcAft>
          <a:spcPts val="0"/>
        </a:spcAft>
        <a:buClrTx/>
        <a:buSzPct val="100000"/>
        <a:buFont typeface="Arial"/>
        <a:buChar char="–"/>
        <a:tabLst/>
        <a:defRPr sz="1800" b="0" i="0" u="none" strike="noStrike" cap="none" spc="0" baseline="0">
          <a:solidFill>
            <a:srgbClr val="000000"/>
          </a:solidFill>
          <a:uFillTx/>
          <a:latin typeface="Lato Regular"/>
          <a:ea typeface="Lato Regular"/>
          <a:cs typeface="Lato Regular"/>
          <a:sym typeface="Lato Regular"/>
        </a:defRPr>
      </a:lvl2pPr>
      <a:lvl3pPr marL="1208314" marR="0" indent="-293914" algn="l" defTabSz="457200" rtl="0" latinLnBrk="0">
        <a:lnSpc>
          <a:spcPct val="110000"/>
        </a:lnSpc>
        <a:spcBef>
          <a:spcPts val="1600"/>
        </a:spcBef>
        <a:spcAft>
          <a:spcPts val="0"/>
        </a:spcAft>
        <a:buClrTx/>
        <a:buSzPct val="100000"/>
        <a:buFont typeface="Arial"/>
        <a:buChar char="•"/>
        <a:tabLst/>
        <a:defRPr sz="1800" b="0" i="0" u="none" strike="noStrike" cap="none" spc="0" baseline="0">
          <a:solidFill>
            <a:srgbClr val="000000"/>
          </a:solidFill>
          <a:uFillTx/>
          <a:latin typeface="Lato Regular"/>
          <a:ea typeface="Lato Regular"/>
          <a:cs typeface="Lato Regular"/>
          <a:sym typeface="Lato Regular"/>
        </a:defRPr>
      </a:lvl3pPr>
      <a:lvl4pPr marL="1665514" marR="0" indent="-293914" algn="l" defTabSz="457200" rtl="0" latinLnBrk="0">
        <a:lnSpc>
          <a:spcPct val="110000"/>
        </a:lnSpc>
        <a:spcBef>
          <a:spcPts val="1600"/>
        </a:spcBef>
        <a:spcAft>
          <a:spcPts val="0"/>
        </a:spcAft>
        <a:buClrTx/>
        <a:buSzPct val="100000"/>
        <a:buFont typeface="Arial"/>
        <a:buChar char="–"/>
        <a:tabLst/>
        <a:defRPr sz="1800" b="0" i="0" u="none" strike="noStrike" cap="none" spc="0" baseline="0">
          <a:solidFill>
            <a:srgbClr val="000000"/>
          </a:solidFill>
          <a:uFillTx/>
          <a:latin typeface="Lato Regular"/>
          <a:ea typeface="Lato Regular"/>
          <a:cs typeface="Lato Regular"/>
          <a:sym typeface="Lato Regular"/>
        </a:defRPr>
      </a:lvl4pPr>
      <a:lvl5pPr marL="2202872" marR="0" indent="-374072" algn="l" defTabSz="457200" rtl="0" latinLnBrk="0">
        <a:lnSpc>
          <a:spcPct val="110000"/>
        </a:lnSpc>
        <a:spcBef>
          <a:spcPts val="1600"/>
        </a:spcBef>
        <a:spcAft>
          <a:spcPts val="0"/>
        </a:spcAft>
        <a:buClrTx/>
        <a:buSzPct val="100000"/>
        <a:buFont typeface="Arial"/>
        <a:buChar char="»"/>
        <a:tabLst/>
        <a:defRPr sz="1800" b="0" i="0" u="none" strike="noStrike" cap="none" spc="0" baseline="0">
          <a:solidFill>
            <a:srgbClr val="000000"/>
          </a:solidFill>
          <a:uFillTx/>
          <a:latin typeface="Lato Regular"/>
          <a:ea typeface="Lato Regular"/>
          <a:cs typeface="Lato Regular"/>
          <a:sym typeface="Lato Regular"/>
        </a:defRPr>
      </a:lvl5pPr>
      <a:lvl6pPr marL="2491739" marR="0" indent="-205739" algn="l" defTabSz="457200" rtl="0" latinLnBrk="0">
        <a:lnSpc>
          <a:spcPct val="110000"/>
        </a:lnSpc>
        <a:spcBef>
          <a:spcPts val="1600"/>
        </a:spcBef>
        <a:spcAft>
          <a:spcPts val="0"/>
        </a:spcAft>
        <a:buClrTx/>
        <a:buSzPct val="100000"/>
        <a:buFont typeface="Arial"/>
        <a:buChar char="•"/>
        <a:tabLst/>
        <a:defRPr sz="1800" b="0" i="0" u="none" strike="noStrike" cap="none" spc="0" baseline="0">
          <a:solidFill>
            <a:srgbClr val="000000"/>
          </a:solidFill>
          <a:uFillTx/>
          <a:latin typeface="Lato Regular"/>
          <a:ea typeface="Lato Regular"/>
          <a:cs typeface="Lato Regular"/>
          <a:sym typeface="Lato Regular"/>
        </a:defRPr>
      </a:lvl6pPr>
      <a:lvl7pPr marL="2948939" marR="0" indent="-205739" algn="l" defTabSz="457200" rtl="0" latinLnBrk="0">
        <a:lnSpc>
          <a:spcPct val="110000"/>
        </a:lnSpc>
        <a:spcBef>
          <a:spcPts val="1600"/>
        </a:spcBef>
        <a:spcAft>
          <a:spcPts val="0"/>
        </a:spcAft>
        <a:buClrTx/>
        <a:buSzPct val="100000"/>
        <a:buFont typeface="Arial"/>
        <a:buChar char="•"/>
        <a:tabLst/>
        <a:defRPr sz="1800" b="0" i="0" u="none" strike="noStrike" cap="none" spc="0" baseline="0">
          <a:solidFill>
            <a:srgbClr val="000000"/>
          </a:solidFill>
          <a:uFillTx/>
          <a:latin typeface="Lato Regular"/>
          <a:ea typeface="Lato Regular"/>
          <a:cs typeface="Lato Regular"/>
          <a:sym typeface="Lato Regular"/>
        </a:defRPr>
      </a:lvl7pPr>
      <a:lvl8pPr marL="3406140" marR="0" indent="-205740" algn="l" defTabSz="457200" rtl="0" latinLnBrk="0">
        <a:lnSpc>
          <a:spcPct val="110000"/>
        </a:lnSpc>
        <a:spcBef>
          <a:spcPts val="1600"/>
        </a:spcBef>
        <a:spcAft>
          <a:spcPts val="0"/>
        </a:spcAft>
        <a:buClrTx/>
        <a:buSzPct val="100000"/>
        <a:buFont typeface="Arial"/>
        <a:buChar char="•"/>
        <a:tabLst/>
        <a:defRPr sz="1800" b="0" i="0" u="none" strike="noStrike" cap="none" spc="0" baseline="0">
          <a:solidFill>
            <a:srgbClr val="000000"/>
          </a:solidFill>
          <a:uFillTx/>
          <a:latin typeface="Lato Regular"/>
          <a:ea typeface="Lato Regular"/>
          <a:cs typeface="Lato Regular"/>
          <a:sym typeface="Lato Regular"/>
        </a:defRPr>
      </a:lvl8pPr>
      <a:lvl9pPr marL="3863340" marR="0" indent="-205740" algn="l" defTabSz="457200" rtl="0" latinLnBrk="0">
        <a:lnSpc>
          <a:spcPct val="110000"/>
        </a:lnSpc>
        <a:spcBef>
          <a:spcPts val="1600"/>
        </a:spcBef>
        <a:spcAft>
          <a:spcPts val="0"/>
        </a:spcAft>
        <a:buClrTx/>
        <a:buSzPct val="100000"/>
        <a:buFont typeface="Arial"/>
        <a:buChar char="•"/>
        <a:tabLst/>
        <a:defRPr sz="1800" b="0" i="0" u="none" strike="noStrike" cap="none" spc="0" baseline="0">
          <a:solidFill>
            <a:srgbClr val="000000"/>
          </a:solidFill>
          <a:uFillTx/>
          <a:latin typeface="Lato Regular"/>
          <a:ea typeface="Lato Regular"/>
          <a:cs typeface="Lato Regular"/>
          <a:sym typeface="Lato Regular"/>
        </a:defRPr>
      </a:lvl9pPr>
    </p:bodyStyle>
    <p:otherStyle>
      <a:lvl1pPr marL="0" marR="0" indent="0" algn="l" defTabSz="4572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Roboto Mono"/>
        </a:defRPr>
      </a:lvl1pPr>
      <a:lvl2pPr marL="0" marR="0" indent="457200" algn="l" defTabSz="4572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Roboto Mono"/>
        </a:defRPr>
      </a:lvl2pPr>
      <a:lvl3pPr marL="0" marR="0" indent="914400" algn="l" defTabSz="4572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Roboto Mono"/>
        </a:defRPr>
      </a:lvl3pPr>
      <a:lvl4pPr marL="0" marR="0" indent="1371600" algn="l" defTabSz="4572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Roboto Mono"/>
        </a:defRPr>
      </a:lvl4pPr>
      <a:lvl5pPr marL="0" marR="0" indent="1828800" algn="l" defTabSz="4572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Roboto Mono"/>
        </a:defRPr>
      </a:lvl5pPr>
      <a:lvl6pPr marL="0" marR="0" indent="2286000" algn="l" defTabSz="4572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Roboto Mono"/>
        </a:defRPr>
      </a:lvl6pPr>
      <a:lvl7pPr marL="0" marR="0" indent="2743200" algn="l" defTabSz="4572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Roboto Mono"/>
        </a:defRPr>
      </a:lvl7pPr>
      <a:lvl8pPr marL="0" marR="0" indent="3200400" algn="l" defTabSz="4572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Roboto Mono"/>
        </a:defRPr>
      </a:lvl8pPr>
      <a:lvl9pPr marL="0" marR="0" indent="3657600" algn="l" defTabSz="4572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Roboto Mo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sp>
        <p:nvSpPr>
          <p:cNvPr id="271" name="Agenda för en hållbar svensk gjuteriindustri"/>
          <p:cNvSpPr txBox="1">
            <a:spLocks noGrp="1"/>
          </p:cNvSpPr>
          <p:nvPr>
            <p:ph type="title" idx="4294967295"/>
          </p:nvPr>
        </p:nvSpPr>
        <p:spPr>
          <a:xfrm>
            <a:off x="2118443" y="2036408"/>
            <a:ext cx="4907114" cy="1070685"/>
          </a:xfrm>
          <a:prstGeom prst="rect">
            <a:avLst/>
          </a:prstGeom>
        </p:spPr>
        <p:txBody>
          <a:bodyPr anchor="ctr"/>
          <a:lstStyle/>
          <a:p>
            <a:pPr defTabSz="310895">
              <a:defRPr sz="2992" b="1">
                <a:latin typeface="Poppins-Bold"/>
                <a:ea typeface="Poppins-Bold"/>
                <a:cs typeface="Poppins-Bold"/>
                <a:sym typeface="Poppins-Bold"/>
              </a:defRPr>
            </a:pPr>
            <a:r>
              <a:t>Agenda för en hållbar</a:t>
            </a:r>
            <a:br/>
            <a:r>
              <a:t>svensk gjuteriindustri</a:t>
            </a:r>
          </a:p>
        </p:txBody>
      </p:sp>
      <p:pic>
        <p:nvPicPr>
          <p:cNvPr id="272" name="inklistrad-bild.pdf" descr="inklistrad-bild.pdf"/>
          <p:cNvPicPr>
            <a:picLocks noChangeAspect="1"/>
          </p:cNvPicPr>
          <p:nvPr/>
        </p:nvPicPr>
        <p:blipFill>
          <a:blip r:embed="rId2"/>
          <a:stretch>
            <a:fillRect/>
          </a:stretch>
        </p:blipFill>
        <p:spPr>
          <a:xfrm>
            <a:off x="3806181" y="4414923"/>
            <a:ext cx="1074833" cy="487237"/>
          </a:xfrm>
          <a:prstGeom prst="rect">
            <a:avLst/>
          </a:prstGeom>
          <a:ln w="12700">
            <a:miter lim="400000"/>
          </a:ln>
        </p:spPr>
      </p:pic>
      <p:pic>
        <p:nvPicPr>
          <p:cNvPr id="273" name="inklistrad-bild.pdf" descr="inklistrad-bild.pdf"/>
          <p:cNvPicPr>
            <a:picLocks noChangeAspect="1"/>
          </p:cNvPicPr>
          <p:nvPr/>
        </p:nvPicPr>
        <p:blipFill>
          <a:blip r:embed="rId3"/>
          <a:stretch>
            <a:fillRect/>
          </a:stretch>
        </p:blipFill>
        <p:spPr>
          <a:xfrm>
            <a:off x="3075175" y="4414342"/>
            <a:ext cx="373966" cy="488399"/>
          </a:xfrm>
          <a:prstGeom prst="rect">
            <a:avLst/>
          </a:prstGeom>
          <a:ln w="12700">
            <a:miter lim="400000"/>
          </a:ln>
        </p:spPr>
      </p:pic>
      <p:pic>
        <p:nvPicPr>
          <p:cNvPr id="274" name="inklistrad-bild.pdf" descr="inklistrad-bild.pdf"/>
          <p:cNvPicPr>
            <a:picLocks noChangeAspect="1"/>
          </p:cNvPicPr>
          <p:nvPr/>
        </p:nvPicPr>
        <p:blipFill>
          <a:blip r:embed="rId4"/>
          <a:stretch>
            <a:fillRect/>
          </a:stretch>
        </p:blipFill>
        <p:spPr>
          <a:xfrm>
            <a:off x="5238053" y="4404990"/>
            <a:ext cx="395169" cy="507103"/>
          </a:xfrm>
          <a:prstGeom prst="rect">
            <a:avLst/>
          </a:prstGeom>
          <a:ln w="12700">
            <a:miter lim="400000"/>
          </a:ln>
        </p:spPr>
      </p:pic>
      <p:pic>
        <p:nvPicPr>
          <p:cNvPr id="275" name="inklistrad-bild.pdf" descr="inklistrad-bild.pdf"/>
          <p:cNvPicPr>
            <a:picLocks noChangeAspect="1"/>
          </p:cNvPicPr>
          <p:nvPr/>
        </p:nvPicPr>
        <p:blipFill>
          <a:blip r:embed="rId5"/>
          <a:stretch>
            <a:fillRect/>
          </a:stretch>
        </p:blipFill>
        <p:spPr>
          <a:xfrm>
            <a:off x="-1071122" y="-700329"/>
            <a:ext cx="2888730" cy="288873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pic>
        <p:nvPicPr>
          <p:cNvPr id="314" name="inklistrad-bild.pdf" descr="inklistrad-bild.pdf"/>
          <p:cNvPicPr>
            <a:picLocks noChangeAspect="1"/>
          </p:cNvPicPr>
          <p:nvPr/>
        </p:nvPicPr>
        <p:blipFill>
          <a:blip r:embed="rId2"/>
          <a:stretch>
            <a:fillRect/>
          </a:stretch>
        </p:blipFill>
        <p:spPr>
          <a:xfrm>
            <a:off x="1215415" y="134067"/>
            <a:ext cx="6713170" cy="4875366"/>
          </a:xfrm>
          <a:prstGeom prst="rect">
            <a:avLst/>
          </a:prstGeom>
          <a:ln w="12700">
            <a:miter lim="400000"/>
          </a:ln>
        </p:spPr>
      </p:pic>
      <p:sp>
        <p:nvSpPr>
          <p:cNvPr id="315" name="Kompetensbehov"/>
          <p:cNvSpPr txBox="1">
            <a:spLocks noGrp="1"/>
          </p:cNvSpPr>
          <p:nvPr>
            <p:ph type="title" idx="4294967295"/>
          </p:nvPr>
        </p:nvSpPr>
        <p:spPr>
          <a:xfrm>
            <a:off x="628650" y="273843"/>
            <a:ext cx="7886700" cy="514010"/>
          </a:xfrm>
          <a:prstGeom prst="rect">
            <a:avLst/>
          </a:prstGeom>
        </p:spPr>
        <p:txBody>
          <a:bodyPr lIns="45719" tIns="45719" rIns="45719" bIns="45719" anchor="ctr"/>
          <a:lstStyle>
            <a:lvl1pPr defTabSz="251460">
              <a:defRPr sz="2420" b="1">
                <a:latin typeface="Poppins-Bold"/>
                <a:ea typeface="Poppins-Bold"/>
                <a:cs typeface="Poppins-Bold"/>
                <a:sym typeface="Poppins-Bold"/>
              </a:defRPr>
            </a:lvl1pPr>
          </a:lstStyle>
          <a:p>
            <a:r>
              <a:t>Kompetensbehov</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sp>
        <p:nvSpPr>
          <p:cNvPr id="317" name="Kompetensbehov"/>
          <p:cNvSpPr txBox="1">
            <a:spLocks noGrp="1"/>
          </p:cNvSpPr>
          <p:nvPr>
            <p:ph type="title" idx="4294967295"/>
          </p:nvPr>
        </p:nvSpPr>
        <p:spPr>
          <a:xfrm>
            <a:off x="628650" y="273843"/>
            <a:ext cx="7886700" cy="514010"/>
          </a:xfrm>
          <a:prstGeom prst="rect">
            <a:avLst/>
          </a:prstGeom>
        </p:spPr>
        <p:txBody>
          <a:bodyPr lIns="45719" tIns="45719" rIns="45719" bIns="45719" anchor="ctr"/>
          <a:lstStyle>
            <a:lvl1pPr defTabSz="251460">
              <a:defRPr sz="2420" b="1">
                <a:latin typeface="Poppins-Bold"/>
                <a:ea typeface="Poppins-Bold"/>
                <a:cs typeface="Poppins-Bold"/>
                <a:sym typeface="Poppins-Bold"/>
              </a:defRPr>
            </a:lvl1pPr>
          </a:lstStyle>
          <a:p>
            <a:r>
              <a:t>Kompetensbehov</a:t>
            </a:r>
          </a:p>
        </p:txBody>
      </p:sp>
      <p:pic>
        <p:nvPicPr>
          <p:cNvPr id="318" name="inklistrad-bild.pdf" descr="inklistrad-bild.pdf"/>
          <p:cNvPicPr>
            <a:picLocks noChangeAspect="1"/>
          </p:cNvPicPr>
          <p:nvPr/>
        </p:nvPicPr>
        <p:blipFill>
          <a:blip r:embed="rId2"/>
          <a:stretch>
            <a:fillRect/>
          </a:stretch>
        </p:blipFill>
        <p:spPr>
          <a:xfrm>
            <a:off x="1249622" y="134067"/>
            <a:ext cx="6644755" cy="487536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sp>
        <p:nvSpPr>
          <p:cNvPr id="320" name="Livslångt lärande"/>
          <p:cNvSpPr txBox="1">
            <a:spLocks noGrp="1"/>
          </p:cNvSpPr>
          <p:nvPr>
            <p:ph type="title" idx="4294967295"/>
          </p:nvPr>
        </p:nvSpPr>
        <p:spPr>
          <a:xfrm>
            <a:off x="628650" y="273843"/>
            <a:ext cx="7886700" cy="514010"/>
          </a:xfrm>
          <a:prstGeom prst="rect">
            <a:avLst/>
          </a:prstGeom>
        </p:spPr>
        <p:txBody>
          <a:bodyPr lIns="45719" tIns="45719" rIns="45719" bIns="45719" anchor="ctr"/>
          <a:lstStyle>
            <a:lvl1pPr defTabSz="251460">
              <a:defRPr sz="2420" b="1">
                <a:latin typeface="Poppins-Bold"/>
                <a:ea typeface="Poppins-Bold"/>
                <a:cs typeface="Poppins-Bold"/>
                <a:sym typeface="Poppins-Bold"/>
              </a:defRPr>
            </a:lvl1pPr>
          </a:lstStyle>
          <a:p>
            <a:r>
              <a:t>Livslångt lärande</a:t>
            </a:r>
          </a:p>
        </p:txBody>
      </p:sp>
      <p:graphicFrame>
        <p:nvGraphicFramePr>
          <p:cNvPr id="321" name="Tabell 12"/>
          <p:cNvGraphicFramePr/>
          <p:nvPr/>
        </p:nvGraphicFramePr>
        <p:xfrm>
          <a:off x="743445" y="1806288"/>
          <a:ext cx="7657108" cy="1854201"/>
        </p:xfrm>
        <a:graphic>
          <a:graphicData uri="http://schemas.openxmlformats.org/drawingml/2006/table">
            <a:tbl>
              <a:tblPr firstRow="1" bandRow="1">
                <a:tableStyleId>{4A9BC294-FFE2-49D5-8D69-9E1BD2C41BD5}</a:tableStyleId>
              </a:tblPr>
              <a:tblGrid>
                <a:gridCol w="1729410">
                  <a:extLst>
                    <a:ext uri="{9D8B030D-6E8A-4147-A177-3AD203B41FA5}">
                      <a16:colId xmlns:a16="http://schemas.microsoft.com/office/drawing/2014/main" val="20000"/>
                    </a:ext>
                  </a:extLst>
                </a:gridCol>
                <a:gridCol w="2714533">
                  <a:extLst>
                    <a:ext uri="{9D8B030D-6E8A-4147-A177-3AD203B41FA5}">
                      <a16:colId xmlns:a16="http://schemas.microsoft.com/office/drawing/2014/main" val="20001"/>
                    </a:ext>
                  </a:extLst>
                </a:gridCol>
                <a:gridCol w="3213164">
                  <a:extLst>
                    <a:ext uri="{9D8B030D-6E8A-4147-A177-3AD203B41FA5}">
                      <a16:colId xmlns:a16="http://schemas.microsoft.com/office/drawing/2014/main" val="20002"/>
                    </a:ext>
                  </a:extLst>
                </a:gridCol>
              </a:tblGrid>
              <a:tr h="370840">
                <a:tc>
                  <a:txBody>
                    <a:bodyPr/>
                    <a:lstStyle/>
                    <a:p>
                      <a:pPr>
                        <a:defRPr sz="1800" b="0">
                          <a:solidFill>
                            <a:srgbClr val="000000"/>
                          </a:solidFill>
                        </a:defRPr>
                      </a:pPr>
                      <a:r>
                        <a:rPr sz="1200" b="1">
                          <a:sym typeface="Lato Regular"/>
                        </a:rPr>
                        <a:t>Lärkanaler</a:t>
                      </a:r>
                    </a:p>
                  </a:txBody>
                  <a:tcPr marL="45720" marR="45720" horzOverflow="overflow"/>
                </a:tc>
                <a:tc>
                  <a:txBody>
                    <a:bodyPr/>
                    <a:lstStyle/>
                    <a:p>
                      <a:pPr>
                        <a:defRPr sz="1800" b="0">
                          <a:solidFill>
                            <a:srgbClr val="000000"/>
                          </a:solidFill>
                        </a:defRPr>
                      </a:pPr>
                      <a:r>
                        <a:rPr sz="1200" b="1">
                          <a:sym typeface="Lato Regular"/>
                        </a:rPr>
                        <a:t>Kategorier</a:t>
                      </a:r>
                    </a:p>
                  </a:txBody>
                  <a:tcPr marL="45720" marR="45720" horzOverflow="overflow"/>
                </a:tc>
                <a:tc>
                  <a:txBody>
                    <a:bodyPr/>
                    <a:lstStyle/>
                    <a:p>
                      <a:pPr>
                        <a:defRPr sz="1800" b="0">
                          <a:solidFill>
                            <a:srgbClr val="000000"/>
                          </a:solidFill>
                        </a:defRPr>
                      </a:pPr>
                      <a:r>
                        <a:rPr sz="1200" b="1">
                          <a:sym typeface="Lato Regular"/>
                        </a:rPr>
                        <a:t>Exempel</a:t>
                      </a:r>
                    </a:p>
                  </a:txBody>
                  <a:tcPr marL="45720" marR="45720" horzOverflow="overflow"/>
                </a:tc>
                <a:extLst>
                  <a:ext uri="{0D108BD9-81ED-4DB2-BD59-A6C34878D82A}">
                    <a16:rowId xmlns:a16="http://schemas.microsoft.com/office/drawing/2014/main" val="10000"/>
                  </a:ext>
                </a:extLst>
              </a:tr>
              <a:tr h="370840">
                <a:tc>
                  <a:txBody>
                    <a:bodyPr/>
                    <a:lstStyle/>
                    <a:p>
                      <a:pPr>
                        <a:defRPr sz="1800"/>
                      </a:pPr>
                      <a:r>
                        <a:rPr sz="1000" b="1">
                          <a:sym typeface="Lato Regular"/>
                        </a:rPr>
                        <a:t>Erfarenhet</a:t>
                      </a:r>
                    </a:p>
                  </a:txBody>
                  <a:tcPr marL="45720" marR="45720" horzOverflow="overflow"/>
                </a:tc>
                <a:tc>
                  <a:txBody>
                    <a:bodyPr/>
                    <a:lstStyle/>
                    <a:p>
                      <a:pPr>
                        <a:defRPr sz="1800"/>
                      </a:pPr>
                      <a:r>
                        <a:rPr sz="1000">
                          <a:sym typeface="Lato Regular"/>
                        </a:rPr>
                        <a:t>Analys av misstag, jobbrotation, reflektion, simulering</a:t>
                      </a:r>
                    </a:p>
                  </a:txBody>
                  <a:tcPr marL="45720" marR="45720" horzOverflow="overflow"/>
                </a:tc>
                <a:tc>
                  <a:txBody>
                    <a:bodyPr/>
                    <a:lstStyle/>
                    <a:p>
                      <a:pPr>
                        <a:defRPr sz="1800"/>
                      </a:pPr>
                      <a:r>
                        <a:rPr sz="1000">
                          <a:sym typeface="Lato Regular"/>
                        </a:rPr>
                        <a:t>Internt inom företagen</a:t>
                      </a:r>
                    </a:p>
                  </a:txBody>
                  <a:tcPr marL="45720" marR="45720" horzOverflow="overflow"/>
                </a:tc>
                <a:extLst>
                  <a:ext uri="{0D108BD9-81ED-4DB2-BD59-A6C34878D82A}">
                    <a16:rowId xmlns:a16="http://schemas.microsoft.com/office/drawing/2014/main" val="10001"/>
                  </a:ext>
                </a:extLst>
              </a:tr>
              <a:tr h="370840">
                <a:tc>
                  <a:txBody>
                    <a:bodyPr/>
                    <a:lstStyle/>
                    <a:p>
                      <a:pPr>
                        <a:defRPr sz="1800"/>
                      </a:pPr>
                      <a:r>
                        <a:rPr sz="1000" b="1">
                          <a:sym typeface="Lato Regular"/>
                        </a:rPr>
                        <a:t>Socialt</a:t>
                      </a:r>
                    </a:p>
                  </a:txBody>
                  <a:tcPr marL="45720" marR="45720" horzOverflow="overflow"/>
                </a:tc>
                <a:tc>
                  <a:txBody>
                    <a:bodyPr/>
                    <a:lstStyle/>
                    <a:p>
                      <a:pPr>
                        <a:defRPr sz="1800"/>
                      </a:pPr>
                      <a:r>
                        <a:rPr sz="1000">
                          <a:sym typeface="Lato Regular"/>
                        </a:rPr>
                        <a:t>Professionella nätverk, konferenser, samarbeten</a:t>
                      </a:r>
                    </a:p>
                  </a:txBody>
                  <a:tcPr marL="45720" marR="45720" horzOverflow="overflow"/>
                </a:tc>
                <a:tc>
                  <a:txBody>
                    <a:bodyPr/>
                    <a:lstStyle/>
                    <a:p>
                      <a:pPr>
                        <a:defRPr sz="1800"/>
                      </a:pPr>
                      <a:r>
                        <a:rPr sz="1000">
                          <a:sym typeface="Lato Regular"/>
                        </a:rPr>
                        <a:t>Gjuteriföreningen</a:t>
                      </a:r>
                    </a:p>
                  </a:txBody>
                  <a:tcPr marL="45720" marR="45720" horzOverflow="overflow"/>
                </a:tc>
                <a:extLst>
                  <a:ext uri="{0D108BD9-81ED-4DB2-BD59-A6C34878D82A}">
                    <a16:rowId xmlns:a16="http://schemas.microsoft.com/office/drawing/2014/main" val="10002"/>
                  </a:ext>
                </a:extLst>
              </a:tr>
              <a:tr h="370840">
                <a:tc>
                  <a:txBody>
                    <a:bodyPr/>
                    <a:lstStyle/>
                    <a:p>
                      <a:pPr>
                        <a:defRPr sz="1800"/>
                      </a:pPr>
                      <a:r>
                        <a:rPr sz="1000" b="1">
                          <a:sym typeface="Lato Regular"/>
                        </a:rPr>
                        <a:t>Information/omvärld</a:t>
                      </a:r>
                    </a:p>
                  </a:txBody>
                  <a:tcPr marL="45720" marR="45720" horzOverflow="overflow"/>
                </a:tc>
                <a:tc>
                  <a:txBody>
                    <a:bodyPr/>
                    <a:lstStyle/>
                    <a:p>
                      <a:pPr>
                        <a:defRPr sz="1800"/>
                      </a:pPr>
                      <a:r>
                        <a:rPr sz="1000">
                          <a:sym typeface="Lato Regular"/>
                        </a:rPr>
                        <a:t>Böcker, tidningar, sökningar på nätet, lärportaler</a:t>
                      </a:r>
                    </a:p>
                  </a:txBody>
                  <a:tcPr marL="45720" marR="45720" horzOverflow="overflow"/>
                </a:tc>
                <a:tc>
                  <a:txBody>
                    <a:bodyPr/>
                    <a:lstStyle/>
                    <a:p>
                      <a:pPr>
                        <a:defRPr sz="1800"/>
                      </a:pPr>
                      <a:r>
                        <a:rPr sz="1000">
                          <a:sym typeface="Lato Regular"/>
                        </a:rPr>
                        <a:t>Gjuterihandboken, Gjutfelshandboken</a:t>
                      </a:r>
                    </a:p>
                  </a:txBody>
                  <a:tcPr marL="45720" marR="45720" horzOverflow="overflow"/>
                </a:tc>
                <a:extLst>
                  <a:ext uri="{0D108BD9-81ED-4DB2-BD59-A6C34878D82A}">
                    <a16:rowId xmlns:a16="http://schemas.microsoft.com/office/drawing/2014/main" val="10003"/>
                  </a:ext>
                </a:extLst>
              </a:tr>
              <a:tr h="370840">
                <a:tc>
                  <a:txBody>
                    <a:bodyPr/>
                    <a:lstStyle/>
                    <a:p>
                      <a:pPr>
                        <a:defRPr sz="1800"/>
                      </a:pPr>
                      <a:r>
                        <a:rPr sz="1000" b="1">
                          <a:sym typeface="Lato Regular"/>
                        </a:rPr>
                        <a:t>Utbildning</a:t>
                      </a:r>
                    </a:p>
                  </a:txBody>
                  <a:tcPr marL="45720" marR="45720" horzOverflow="overflow"/>
                </a:tc>
                <a:tc>
                  <a:txBody>
                    <a:bodyPr/>
                    <a:lstStyle/>
                    <a:p>
                      <a:pPr>
                        <a:defRPr sz="1800"/>
                      </a:pPr>
                      <a:r>
                        <a:rPr sz="1000">
                          <a:sym typeface="Lato Regular"/>
                        </a:rPr>
                        <a:t>Lärarledd, Webinar, Workshops</a:t>
                      </a:r>
                    </a:p>
                  </a:txBody>
                  <a:tcPr marL="45720" marR="45720" horzOverflow="overflow"/>
                </a:tc>
                <a:tc>
                  <a:txBody>
                    <a:bodyPr/>
                    <a:lstStyle/>
                    <a:p>
                      <a:pPr>
                        <a:defRPr sz="1800"/>
                      </a:pPr>
                      <a:r>
                        <a:rPr sz="1000">
                          <a:sym typeface="Lato Regular"/>
                        </a:rPr>
                        <a:t>JTH, YH, RISE</a:t>
                      </a:r>
                    </a:p>
                  </a:txBody>
                  <a:tcPr marL="45720" marR="45720" horzOverflow="overflow"/>
                </a:tc>
                <a:extLst>
                  <a:ext uri="{0D108BD9-81ED-4DB2-BD59-A6C34878D82A}">
                    <a16:rowId xmlns:a16="http://schemas.microsoft.com/office/drawing/2014/main" val="10004"/>
                  </a:ext>
                </a:extLst>
              </a:tr>
            </a:tbl>
          </a:graphicData>
        </a:graphic>
      </p:graphicFrame>
      <p:sp>
        <p:nvSpPr>
          <p:cNvPr id="322" name="textruta 2"/>
          <p:cNvSpPr txBox="1"/>
          <p:nvPr/>
        </p:nvSpPr>
        <p:spPr>
          <a:xfrm>
            <a:off x="674370" y="808714"/>
            <a:ext cx="7821381" cy="76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Poppins-Regular"/>
                <a:ea typeface="Poppins-Regular"/>
                <a:cs typeface="Poppins-Regular"/>
                <a:sym typeface="Poppins-Regular"/>
              </a:defRPr>
            </a:lvl1pPr>
          </a:lstStyle>
          <a:p>
            <a:r>
              <a:t>Branschens medarbetare behöver utveckla sina kunskaper, både praktiska och teoretiska. Man blir inte färdiglärd utan behöver hela tiden ”fyllas på” för att hänga med i utvecklingen. Det finns olika kanaler där det kan ske: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sp>
        <p:nvSpPr>
          <p:cNvPr id="324" name="Samverkan"/>
          <p:cNvSpPr txBox="1">
            <a:spLocks noGrp="1"/>
          </p:cNvSpPr>
          <p:nvPr>
            <p:ph type="title" idx="4294967295"/>
          </p:nvPr>
        </p:nvSpPr>
        <p:spPr>
          <a:xfrm>
            <a:off x="628650" y="273843"/>
            <a:ext cx="7886700" cy="514010"/>
          </a:xfrm>
          <a:prstGeom prst="rect">
            <a:avLst/>
          </a:prstGeom>
        </p:spPr>
        <p:txBody>
          <a:bodyPr lIns="45719" tIns="45719" rIns="45719" bIns="45719" anchor="ctr"/>
          <a:lstStyle>
            <a:lvl1pPr defTabSz="251460">
              <a:defRPr sz="2420" b="1">
                <a:latin typeface="Poppins-Bold"/>
                <a:ea typeface="Poppins-Bold"/>
                <a:cs typeface="Poppins-Bold"/>
                <a:sym typeface="Poppins-Bold"/>
              </a:defRPr>
            </a:lvl1pPr>
          </a:lstStyle>
          <a:p>
            <a:r>
              <a:t>Samverkan</a:t>
            </a:r>
          </a:p>
        </p:txBody>
      </p:sp>
      <p:pic>
        <p:nvPicPr>
          <p:cNvPr id="325" name="inklistrad-bild.pdf" descr="inklistrad-bild.pdf"/>
          <p:cNvPicPr>
            <a:picLocks noChangeAspect="1"/>
          </p:cNvPicPr>
          <p:nvPr/>
        </p:nvPicPr>
        <p:blipFill>
          <a:blip r:embed="rId2"/>
          <a:stretch>
            <a:fillRect/>
          </a:stretch>
        </p:blipFill>
        <p:spPr>
          <a:xfrm>
            <a:off x="1396472" y="864304"/>
            <a:ext cx="6351056" cy="3414892"/>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graphicFrame>
        <p:nvGraphicFramePr>
          <p:cNvPr id="327" name="Table 6"/>
          <p:cNvGraphicFramePr/>
          <p:nvPr/>
        </p:nvGraphicFramePr>
        <p:xfrm>
          <a:off x="628648" y="798091"/>
          <a:ext cx="7886701" cy="2966721"/>
        </p:xfrm>
        <a:graphic>
          <a:graphicData uri="http://schemas.openxmlformats.org/drawingml/2006/table">
            <a:tbl>
              <a:tblPr firstRow="1" bandRow="1">
                <a:tableStyleId>{4A9BC294-FFE2-49D5-8D69-9E1BD2C41BD5}</a:tableStyleId>
              </a:tblPr>
              <a:tblGrid>
                <a:gridCol w="2571751">
                  <a:extLst>
                    <a:ext uri="{9D8B030D-6E8A-4147-A177-3AD203B41FA5}">
                      <a16:colId xmlns:a16="http://schemas.microsoft.com/office/drawing/2014/main" val="20000"/>
                    </a:ext>
                  </a:extLst>
                </a:gridCol>
                <a:gridCol w="1157642">
                  <a:extLst>
                    <a:ext uri="{9D8B030D-6E8A-4147-A177-3AD203B41FA5}">
                      <a16:colId xmlns:a16="http://schemas.microsoft.com/office/drawing/2014/main" val="20001"/>
                    </a:ext>
                  </a:extLst>
                </a:gridCol>
                <a:gridCol w="1437450">
                  <a:extLst>
                    <a:ext uri="{9D8B030D-6E8A-4147-A177-3AD203B41FA5}">
                      <a16:colId xmlns:a16="http://schemas.microsoft.com/office/drawing/2014/main" val="20002"/>
                    </a:ext>
                  </a:extLst>
                </a:gridCol>
                <a:gridCol w="2719856">
                  <a:extLst>
                    <a:ext uri="{9D8B030D-6E8A-4147-A177-3AD203B41FA5}">
                      <a16:colId xmlns:a16="http://schemas.microsoft.com/office/drawing/2014/main" val="20003"/>
                    </a:ext>
                  </a:extLst>
                </a:gridCol>
              </a:tblGrid>
              <a:tr h="370840">
                <a:tc>
                  <a:txBody>
                    <a:bodyPr/>
                    <a:lstStyle/>
                    <a:p>
                      <a:pPr>
                        <a:defRPr sz="1800" b="0">
                          <a:solidFill>
                            <a:srgbClr val="000000"/>
                          </a:solidFill>
                        </a:defRPr>
                      </a:pPr>
                      <a:r>
                        <a:rPr sz="1200" b="1">
                          <a:solidFill>
                            <a:srgbClr val="FFFFFF"/>
                          </a:solidFill>
                          <a:latin typeface="Poppins-Bold"/>
                          <a:ea typeface="Poppins-Bold"/>
                          <a:cs typeface="Poppins-Bold"/>
                          <a:sym typeface="Poppins-Bold"/>
                        </a:rPr>
                        <a:t>Projektnamn</a:t>
                      </a:r>
                    </a:p>
                  </a:txBody>
                  <a:tcPr marL="45720" marR="45720" horzOverflow="overflow"/>
                </a:tc>
                <a:tc>
                  <a:txBody>
                    <a:bodyPr/>
                    <a:lstStyle/>
                    <a:p>
                      <a:pPr>
                        <a:defRPr sz="1800" b="0">
                          <a:solidFill>
                            <a:srgbClr val="000000"/>
                          </a:solidFill>
                        </a:defRPr>
                      </a:pPr>
                      <a:r>
                        <a:rPr sz="1200" b="1">
                          <a:solidFill>
                            <a:srgbClr val="FFFFFF"/>
                          </a:solidFill>
                          <a:latin typeface="Poppins-Bold"/>
                          <a:ea typeface="Poppins-Bold"/>
                          <a:cs typeface="Poppins-Bold"/>
                          <a:sym typeface="Poppins-Bold"/>
                        </a:rPr>
                        <a:t>Tid</a:t>
                      </a:r>
                    </a:p>
                  </a:txBody>
                  <a:tcPr marL="45720" marR="45720" horzOverflow="overflow"/>
                </a:tc>
                <a:tc>
                  <a:txBody>
                    <a:bodyPr/>
                    <a:lstStyle/>
                    <a:p>
                      <a:pPr>
                        <a:defRPr sz="1800" b="0">
                          <a:solidFill>
                            <a:srgbClr val="000000"/>
                          </a:solidFill>
                        </a:defRPr>
                      </a:pPr>
                      <a:r>
                        <a:rPr sz="1200" b="1">
                          <a:solidFill>
                            <a:srgbClr val="FFFFFF"/>
                          </a:solidFill>
                          <a:latin typeface="Poppins-Bold"/>
                          <a:ea typeface="Poppins-Bold"/>
                          <a:cs typeface="Poppins-Bold"/>
                          <a:sym typeface="Poppins-Bold"/>
                        </a:rPr>
                        <a:t>Forskningsutförare</a:t>
                      </a:r>
                    </a:p>
                  </a:txBody>
                  <a:tcPr marL="45720" marR="45720" horzOverflow="overflow"/>
                </a:tc>
                <a:tc>
                  <a:txBody>
                    <a:bodyPr/>
                    <a:lstStyle/>
                    <a:p>
                      <a:pPr>
                        <a:defRPr sz="1800" b="0">
                          <a:solidFill>
                            <a:srgbClr val="000000"/>
                          </a:solidFill>
                        </a:defRPr>
                      </a:pPr>
                      <a:r>
                        <a:rPr sz="1200" b="1">
                          <a:solidFill>
                            <a:srgbClr val="FFFFFF"/>
                          </a:solidFill>
                          <a:latin typeface="Poppins-Bold"/>
                          <a:ea typeface="Poppins-Bold"/>
                          <a:cs typeface="Poppins-Bold"/>
                          <a:sym typeface="Poppins-Bold"/>
                        </a:rPr>
                        <a:t>Företag</a:t>
                      </a:r>
                    </a:p>
                  </a:txBody>
                  <a:tcPr marL="45720" marR="45720" horzOverflow="overflow"/>
                </a:tc>
                <a:extLst>
                  <a:ext uri="{0D108BD9-81ED-4DB2-BD59-A6C34878D82A}">
                    <a16:rowId xmlns:a16="http://schemas.microsoft.com/office/drawing/2014/main" val="10000"/>
                  </a:ext>
                </a:extLst>
              </a:tr>
              <a:tr h="370840">
                <a:tc>
                  <a:txBody>
                    <a:bodyPr/>
                    <a:lstStyle/>
                    <a:p>
                      <a:pPr>
                        <a:defRPr sz="1800"/>
                      </a:pPr>
                      <a:r>
                        <a:rPr sz="1100">
                          <a:latin typeface="Poppins-Regular"/>
                          <a:ea typeface="Poppins-Regular"/>
                          <a:cs typeface="Poppins-Regular"/>
                          <a:sym typeface="Poppins-Regular"/>
                        </a:rPr>
                        <a:t>GRETA – hållbar gjuteribransch</a:t>
                      </a:r>
                    </a:p>
                  </a:txBody>
                  <a:tcPr marL="45720" marR="45720" horzOverflow="overflow"/>
                </a:tc>
                <a:tc>
                  <a:txBody>
                    <a:bodyPr/>
                    <a:lstStyle/>
                    <a:p>
                      <a:pPr>
                        <a:defRPr sz="1800"/>
                      </a:pPr>
                      <a:r>
                        <a:rPr sz="1100">
                          <a:latin typeface="Poppins-Regular"/>
                          <a:ea typeface="Poppins-Regular"/>
                          <a:cs typeface="Poppins-Regular"/>
                          <a:sym typeface="Poppins-Regular"/>
                        </a:rPr>
                        <a:t>2020-09-30 – 2023-10-31</a:t>
                      </a:r>
                    </a:p>
                  </a:txBody>
                  <a:tcPr marL="45720" marR="45720" horzOverflow="overflow"/>
                </a:tc>
                <a:tc>
                  <a:txBody>
                    <a:bodyPr/>
                    <a:lstStyle/>
                    <a:p>
                      <a:pPr>
                        <a:defRPr sz="1800"/>
                      </a:pPr>
                      <a:r>
                        <a:rPr sz="1100">
                          <a:latin typeface="Poppins-Regular"/>
                          <a:ea typeface="Poppins-Regular"/>
                          <a:cs typeface="Poppins-Regular"/>
                          <a:sym typeface="Poppins-Regular"/>
                        </a:rPr>
                        <a:t>RISE, JU (JTH, IB)</a:t>
                      </a:r>
                    </a:p>
                  </a:txBody>
                  <a:tcPr marL="45720" marR="45720" horzOverflow="overflow"/>
                </a:tc>
                <a:tc>
                  <a:txBody>
                    <a:bodyPr/>
                    <a:lstStyle/>
                    <a:p>
                      <a:pPr>
                        <a:defRPr sz="1800"/>
                      </a:pPr>
                      <a:r>
                        <a:rPr sz="1100">
                          <a:latin typeface="Poppins-Regular"/>
                          <a:ea typeface="Poppins-Regular"/>
                          <a:cs typeface="Poppins-Regular"/>
                          <a:sym typeface="Poppins-Regular"/>
                        </a:rPr>
                        <a:t>AGES, Baettr, Bruza, Laholm Stål, Volvo, Norrlandsgjuteriet, Scania …</a:t>
                      </a:r>
                    </a:p>
                  </a:txBody>
                  <a:tcPr marL="45720" marR="45720" horzOverflow="overflow"/>
                </a:tc>
                <a:extLst>
                  <a:ext uri="{0D108BD9-81ED-4DB2-BD59-A6C34878D82A}">
                    <a16:rowId xmlns:a16="http://schemas.microsoft.com/office/drawing/2014/main" val="10001"/>
                  </a:ext>
                </a:extLst>
              </a:tr>
              <a:tr h="370840">
                <a:tc>
                  <a:txBody>
                    <a:bodyPr/>
                    <a:lstStyle/>
                    <a:p>
                      <a:pPr>
                        <a:defRPr sz="1800"/>
                      </a:pPr>
                      <a:r>
                        <a:rPr sz="1100">
                          <a:latin typeface="Poppins-Regular"/>
                          <a:ea typeface="Poppins-Regular"/>
                          <a:cs typeface="Poppins-Regular"/>
                          <a:sym typeface="Poppins-Regular"/>
                        </a:rPr>
                        <a:t>HANS – restprodukter till resurs</a:t>
                      </a:r>
                    </a:p>
                  </a:txBody>
                  <a:tcPr marL="45720" marR="45720" horzOverflow="overflow"/>
                </a:tc>
                <a:tc>
                  <a:txBody>
                    <a:bodyPr/>
                    <a:lstStyle/>
                    <a:p>
                      <a:pPr>
                        <a:defRPr sz="1800"/>
                      </a:pPr>
                      <a:r>
                        <a:rPr sz="1100">
                          <a:latin typeface="Poppins-Regular"/>
                          <a:ea typeface="Poppins-Regular"/>
                          <a:cs typeface="Poppins-Regular"/>
                          <a:sym typeface="Poppins-Regular"/>
                        </a:rPr>
                        <a:t>2022-10-01 – 2025-03-31</a:t>
                      </a:r>
                    </a:p>
                  </a:txBody>
                  <a:tcPr marL="45720" marR="45720" horzOverflow="overflow"/>
                </a:tc>
                <a:tc>
                  <a:txBody>
                    <a:bodyPr/>
                    <a:lstStyle/>
                    <a:p>
                      <a:pPr>
                        <a:defRPr sz="1800"/>
                      </a:pPr>
                      <a:r>
                        <a:rPr sz="1100">
                          <a:latin typeface="Poppins-Regular"/>
                          <a:ea typeface="Poppins-Regular"/>
                          <a:cs typeface="Poppins-Regular"/>
                          <a:sym typeface="Poppins-Regular"/>
                        </a:rPr>
                        <a:t>RISE</a:t>
                      </a:r>
                    </a:p>
                  </a:txBody>
                  <a:tcPr marL="45720" marR="45720" horzOverflow="overflow"/>
                </a:tc>
                <a:tc>
                  <a:txBody>
                    <a:bodyPr/>
                    <a:lstStyle/>
                    <a:p>
                      <a:pPr>
                        <a:defRPr sz="1800"/>
                      </a:pPr>
                      <a:r>
                        <a:rPr sz="1100">
                          <a:latin typeface="Poppins-Regular"/>
                          <a:ea typeface="Poppins-Regular"/>
                          <a:cs typeface="Poppins-Regular"/>
                          <a:sym typeface="Poppins-Regular"/>
                        </a:rPr>
                        <a:t>Hydro, Gnosjö Automatsvarvning, Gothia maskin, GreenIron, AGES,Österby, Sandvik, Scania, mfl.</a:t>
                      </a:r>
                    </a:p>
                  </a:txBody>
                  <a:tcPr marL="45720" marR="45720" horzOverflow="overflow"/>
                </a:tc>
                <a:extLst>
                  <a:ext uri="{0D108BD9-81ED-4DB2-BD59-A6C34878D82A}">
                    <a16:rowId xmlns:a16="http://schemas.microsoft.com/office/drawing/2014/main" val="10002"/>
                  </a:ext>
                </a:extLst>
              </a:tr>
              <a:tr h="370840">
                <a:tc>
                  <a:txBody>
                    <a:bodyPr/>
                    <a:lstStyle/>
                    <a:p>
                      <a:pPr>
                        <a:defRPr sz="1800"/>
                      </a:pPr>
                      <a:r>
                        <a:rPr sz="1100">
                          <a:latin typeface="Poppins-Regular"/>
                          <a:ea typeface="Poppins-Regular"/>
                          <a:cs typeface="Poppins-Regular"/>
                          <a:sym typeface="Poppins-Regular"/>
                        </a:rPr>
                        <a:t>META – alternativ till tackjärn</a:t>
                      </a:r>
                    </a:p>
                  </a:txBody>
                  <a:tcPr marL="45720" marR="45720" horzOverflow="overflow"/>
                </a:tc>
                <a:tc>
                  <a:txBody>
                    <a:bodyPr/>
                    <a:lstStyle/>
                    <a:p>
                      <a:pPr>
                        <a:defRPr sz="1100">
                          <a:sym typeface="Lato Regular"/>
                        </a:defRPr>
                      </a:pPr>
                      <a:endParaRPr/>
                    </a:p>
                  </a:txBody>
                  <a:tcPr marL="45720" marR="45720" horzOverflow="overflow"/>
                </a:tc>
                <a:tc>
                  <a:txBody>
                    <a:bodyPr/>
                    <a:lstStyle/>
                    <a:p>
                      <a:pPr>
                        <a:defRPr sz="1800"/>
                      </a:pPr>
                      <a:r>
                        <a:rPr sz="1100">
                          <a:latin typeface="Poppins-Regular"/>
                          <a:ea typeface="Poppins-Regular"/>
                          <a:cs typeface="Poppins-Regular"/>
                          <a:sym typeface="Poppins-Regular"/>
                        </a:rPr>
                        <a:t>Swerim</a:t>
                      </a:r>
                    </a:p>
                  </a:txBody>
                  <a:tcPr marL="45720" marR="45720" horzOverflow="overflow"/>
                </a:tc>
                <a:tc>
                  <a:txBody>
                    <a:bodyPr/>
                    <a:lstStyle/>
                    <a:p>
                      <a:pPr>
                        <a:defRPr sz="1800"/>
                      </a:pPr>
                      <a:r>
                        <a:rPr sz="1100">
                          <a:latin typeface="Poppins-Regular"/>
                          <a:ea typeface="Poppins-Regular"/>
                          <a:cs typeface="Poppins-Regular"/>
                          <a:sym typeface="Poppins-Regular"/>
                        </a:rPr>
                        <a:t>Norrlandsgjuteriet, …</a:t>
                      </a:r>
                    </a:p>
                  </a:txBody>
                  <a:tcPr marL="45720" marR="45720" horzOverflow="overflow"/>
                </a:tc>
                <a:extLst>
                  <a:ext uri="{0D108BD9-81ED-4DB2-BD59-A6C34878D82A}">
                    <a16:rowId xmlns:a16="http://schemas.microsoft.com/office/drawing/2014/main" val="10003"/>
                  </a:ext>
                </a:extLst>
              </a:tr>
              <a:tr h="370840">
                <a:tc>
                  <a:txBody>
                    <a:bodyPr/>
                    <a:lstStyle/>
                    <a:p>
                      <a:pPr>
                        <a:defRPr sz="1800"/>
                      </a:pPr>
                      <a:r>
                        <a:rPr sz="1100">
                          <a:latin typeface="Poppins-Regular"/>
                          <a:ea typeface="Poppins-Regular"/>
                          <a:cs typeface="Poppins-Regular"/>
                          <a:sym typeface="Poppins-Regular"/>
                        </a:rPr>
                        <a:t>KOMPET – kompetensförsörjning till metallindustrin</a:t>
                      </a:r>
                    </a:p>
                  </a:txBody>
                  <a:tcPr marL="45720" marR="45720" horzOverflow="overflow"/>
                </a:tc>
                <a:tc>
                  <a:txBody>
                    <a:bodyPr/>
                    <a:lstStyle/>
                    <a:p>
                      <a:pPr>
                        <a:defRPr sz="1100">
                          <a:sym typeface="Lato Regular"/>
                        </a:defRPr>
                      </a:pPr>
                      <a:endParaRPr/>
                    </a:p>
                  </a:txBody>
                  <a:tcPr marL="45720" marR="45720" horzOverflow="overflow"/>
                </a:tc>
                <a:tc>
                  <a:txBody>
                    <a:bodyPr/>
                    <a:lstStyle/>
                    <a:p>
                      <a:pPr>
                        <a:defRPr sz="1800"/>
                      </a:pPr>
                      <a:r>
                        <a:rPr sz="1100">
                          <a:latin typeface="Poppins-Regular"/>
                          <a:ea typeface="Poppins-Regular"/>
                          <a:cs typeface="Poppins-Regular"/>
                          <a:sym typeface="Poppins-Regular"/>
                        </a:rPr>
                        <a:t>JU,</a:t>
                      </a:r>
                    </a:p>
                  </a:txBody>
                  <a:tcPr marL="45720" marR="45720" horzOverflow="overflow"/>
                </a:tc>
                <a:tc>
                  <a:txBody>
                    <a:bodyPr/>
                    <a:lstStyle/>
                    <a:p>
                      <a:pPr>
                        <a:defRPr sz="1800"/>
                      </a:pPr>
                      <a:r>
                        <a:rPr sz="1100">
                          <a:latin typeface="Poppins-Regular"/>
                          <a:ea typeface="Poppins-Regular"/>
                          <a:cs typeface="Poppins-Regular"/>
                          <a:sym typeface="Poppins-Regular"/>
                        </a:rPr>
                        <a:t>Lundbergs, Bruzaholms bruk mfl.</a:t>
                      </a:r>
                    </a:p>
                  </a:txBody>
                  <a:tcPr marL="45720" marR="45720" horzOverflow="overflow"/>
                </a:tc>
                <a:extLst>
                  <a:ext uri="{0D108BD9-81ED-4DB2-BD59-A6C34878D82A}">
                    <a16:rowId xmlns:a16="http://schemas.microsoft.com/office/drawing/2014/main" val="10004"/>
                  </a:ext>
                </a:extLst>
              </a:tr>
              <a:tr h="370840">
                <a:tc>
                  <a:txBody>
                    <a:bodyPr/>
                    <a:lstStyle/>
                    <a:p>
                      <a:pPr>
                        <a:defRPr sz="1800"/>
                      </a:pPr>
                      <a:r>
                        <a:rPr sz="1100">
                          <a:latin typeface="Poppins-Regular"/>
                          <a:ea typeface="Poppins-Regular"/>
                          <a:cs typeface="Poppins-Regular"/>
                          <a:sym typeface="Poppins-Regular"/>
                        </a:rPr>
                        <a:t>KompLätt – kompetensförsörjning till metallindustrin</a:t>
                      </a:r>
                    </a:p>
                  </a:txBody>
                  <a:tcPr marL="45720" marR="45720" horzOverflow="overflow"/>
                </a:tc>
                <a:tc>
                  <a:txBody>
                    <a:bodyPr/>
                    <a:lstStyle/>
                    <a:p>
                      <a:pPr>
                        <a:defRPr sz="1800"/>
                      </a:pPr>
                      <a:r>
                        <a:rPr sz="1100">
                          <a:latin typeface="Poppins-Regular"/>
                          <a:ea typeface="Poppins-Regular"/>
                          <a:cs typeface="Poppins-Regular"/>
                          <a:sym typeface="Poppins-Regular"/>
                        </a:rPr>
                        <a:t>2022-05-31 – 2025-05-31</a:t>
                      </a:r>
                    </a:p>
                  </a:txBody>
                  <a:tcPr marL="45720" marR="45720" horzOverflow="overflow"/>
                </a:tc>
                <a:tc>
                  <a:txBody>
                    <a:bodyPr/>
                    <a:lstStyle/>
                    <a:p>
                      <a:pPr>
                        <a:defRPr sz="1800"/>
                      </a:pPr>
                      <a:r>
                        <a:rPr sz="1100">
                          <a:latin typeface="Poppins-Regular"/>
                          <a:ea typeface="Poppins-Regular"/>
                          <a:cs typeface="Poppins-Regular"/>
                          <a:sym typeface="Poppins-Regular"/>
                        </a:rPr>
                        <a:t>Bergsskolan, RISE; Swerim, LTU…</a:t>
                      </a:r>
                    </a:p>
                  </a:txBody>
                  <a:tcPr marL="45720" marR="45720" horzOverflow="overflow"/>
                </a:tc>
                <a:tc>
                  <a:txBody>
                    <a:bodyPr/>
                    <a:lstStyle/>
                    <a:p>
                      <a:pPr>
                        <a:defRPr sz="1800"/>
                      </a:pPr>
                      <a:r>
                        <a:rPr sz="1100">
                          <a:latin typeface="Poppins-Regular"/>
                          <a:ea typeface="Poppins-Regular"/>
                          <a:cs typeface="Poppins-Regular"/>
                          <a:sym typeface="Poppins-Regular"/>
                        </a:rPr>
                        <a:t>33 parter, Scania, Volvo, …</a:t>
                      </a:r>
                    </a:p>
                  </a:txBody>
                  <a:tcPr marL="45720" marR="45720" horzOverflow="overflow"/>
                </a:tc>
                <a:extLst>
                  <a:ext uri="{0D108BD9-81ED-4DB2-BD59-A6C34878D82A}">
                    <a16:rowId xmlns:a16="http://schemas.microsoft.com/office/drawing/2014/main" val="10005"/>
                  </a:ext>
                </a:extLst>
              </a:tr>
              <a:tr h="370840">
                <a:tc>
                  <a:txBody>
                    <a:bodyPr/>
                    <a:lstStyle/>
                    <a:p>
                      <a:pPr>
                        <a:defRPr sz="1800"/>
                      </a:pPr>
                      <a:r>
                        <a:rPr sz="1100">
                          <a:latin typeface="Poppins-Regular"/>
                          <a:ea typeface="Poppins-Regular"/>
                          <a:cs typeface="Poppins-Regular"/>
                          <a:sym typeface="Poppins-Regular"/>
                        </a:rPr>
                        <a:t>EICAL</a:t>
                      </a:r>
                    </a:p>
                  </a:txBody>
                  <a:tcPr marL="45720" marR="45720" horzOverflow="overflow"/>
                </a:tc>
                <a:tc>
                  <a:txBody>
                    <a:bodyPr/>
                    <a:lstStyle/>
                    <a:p>
                      <a:pPr>
                        <a:defRPr sz="1100">
                          <a:sym typeface="Lato Regular"/>
                        </a:defRPr>
                      </a:pPr>
                      <a:endParaRPr/>
                    </a:p>
                  </a:txBody>
                  <a:tcPr marL="45720" marR="45720" horzOverflow="overflow"/>
                </a:tc>
                <a:tc>
                  <a:txBody>
                    <a:bodyPr/>
                    <a:lstStyle/>
                    <a:p>
                      <a:pPr>
                        <a:defRPr sz="1800"/>
                      </a:pPr>
                      <a:r>
                        <a:rPr sz="1100">
                          <a:latin typeface="Poppins-Regular"/>
                          <a:ea typeface="Poppins-Regular"/>
                          <a:cs typeface="Poppins-Regular"/>
                          <a:sym typeface="Poppins-Regular"/>
                        </a:rPr>
                        <a:t>JU, RISE, Swerim</a:t>
                      </a:r>
                    </a:p>
                  </a:txBody>
                  <a:tcPr marL="45720" marR="45720" horzOverflow="overflow"/>
                </a:tc>
                <a:tc>
                  <a:txBody>
                    <a:bodyPr/>
                    <a:lstStyle/>
                    <a:p>
                      <a:pPr>
                        <a:defRPr sz="1100">
                          <a:sym typeface="Lato Regular"/>
                        </a:defRPr>
                      </a:pPr>
                      <a:endParaRPr/>
                    </a:p>
                  </a:txBody>
                  <a:tcPr marL="45720" marR="45720" horzOverflow="overflow"/>
                </a:tc>
                <a:extLst>
                  <a:ext uri="{0D108BD9-81ED-4DB2-BD59-A6C34878D82A}">
                    <a16:rowId xmlns:a16="http://schemas.microsoft.com/office/drawing/2014/main" val="10006"/>
                  </a:ext>
                </a:extLst>
              </a:tr>
            </a:tbl>
          </a:graphicData>
        </a:graphic>
      </p:graphicFrame>
      <p:sp>
        <p:nvSpPr>
          <p:cNvPr id="328" name="Projektlista 2023"/>
          <p:cNvSpPr txBox="1">
            <a:spLocks noGrp="1"/>
          </p:cNvSpPr>
          <p:nvPr>
            <p:ph type="title" idx="4294967295"/>
          </p:nvPr>
        </p:nvSpPr>
        <p:spPr>
          <a:xfrm>
            <a:off x="628650" y="273843"/>
            <a:ext cx="7886700" cy="514010"/>
          </a:xfrm>
          <a:prstGeom prst="rect">
            <a:avLst/>
          </a:prstGeom>
        </p:spPr>
        <p:txBody>
          <a:bodyPr lIns="45719" tIns="45719" rIns="45719" bIns="45719" anchor="ctr"/>
          <a:lstStyle>
            <a:lvl1pPr defTabSz="251460">
              <a:defRPr sz="2420" b="1">
                <a:latin typeface="Poppins-Bold"/>
                <a:ea typeface="Poppins-Bold"/>
                <a:cs typeface="Poppins-Bold"/>
                <a:sym typeface="Poppins-Bold"/>
              </a:defRPr>
            </a:lvl1pPr>
          </a:lstStyle>
          <a:p>
            <a:r>
              <a:t>Projektlista 2023</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sp>
        <p:nvSpPr>
          <p:cNvPr id="277" name="Rubrik 2"/>
          <p:cNvSpPr txBox="1">
            <a:spLocks noGrp="1"/>
          </p:cNvSpPr>
          <p:nvPr>
            <p:ph type="title"/>
          </p:nvPr>
        </p:nvSpPr>
        <p:spPr>
          <a:xfrm>
            <a:off x="628650" y="273843"/>
            <a:ext cx="7886700" cy="514010"/>
          </a:xfrm>
          <a:prstGeom prst="rect">
            <a:avLst/>
          </a:prstGeom>
        </p:spPr>
        <p:txBody>
          <a:bodyPr/>
          <a:lstStyle>
            <a:lvl1pPr defTabSz="569213">
              <a:defRPr sz="2407" b="1">
                <a:latin typeface="Poppins-Bold"/>
                <a:ea typeface="Poppins-Bold"/>
                <a:cs typeface="Poppins-Bold"/>
                <a:sym typeface="Poppins-Bold"/>
              </a:defRPr>
            </a:lvl1pPr>
          </a:lstStyle>
          <a:p>
            <a:r>
              <a:t>Introduktion</a:t>
            </a:r>
          </a:p>
        </p:txBody>
      </p:sp>
      <p:sp>
        <p:nvSpPr>
          <p:cNvPr id="278" name="Platshållare för innehåll 4"/>
          <p:cNvSpPr txBox="1">
            <a:spLocks noGrp="1"/>
          </p:cNvSpPr>
          <p:nvPr>
            <p:ph type="body" sz="half" idx="1"/>
          </p:nvPr>
        </p:nvSpPr>
        <p:spPr>
          <a:xfrm>
            <a:off x="628650" y="785400"/>
            <a:ext cx="3943350" cy="3877026"/>
          </a:xfrm>
          <a:prstGeom prst="rect">
            <a:avLst/>
          </a:prstGeom>
        </p:spPr>
        <p:txBody>
          <a:bodyPr/>
          <a:lstStyle/>
          <a:p>
            <a:pPr marL="0" indent="0">
              <a:buSzTx/>
              <a:buNone/>
              <a:defRPr sz="700">
                <a:latin typeface="Poppins-Regular"/>
                <a:ea typeface="Poppins-Regular"/>
                <a:cs typeface="Poppins-Regular"/>
                <a:sym typeface="Poppins-Regular"/>
              </a:defRPr>
            </a:pPr>
            <a:r>
              <a:t>Denna agenda har formulerats av industrirepresentanter från Gjuteriföreningen tillsammans med forskningsorganisationerna RISE Komponentgjutning och Tekniska Högskolan i Jönköping (JTH) - Material och Tillverkning. </a:t>
            </a:r>
          </a:p>
          <a:p>
            <a:pPr marL="0" indent="0">
              <a:buSzTx/>
              <a:buNone/>
              <a:defRPr sz="700">
                <a:latin typeface="Poppins-Regular"/>
                <a:ea typeface="Poppins-Regular"/>
                <a:cs typeface="Poppins-Regular"/>
                <a:sym typeface="Poppins-Regular"/>
              </a:defRPr>
            </a:pPr>
            <a:r>
              <a:t>Syftet med agendan är definiera ett ramverk för de forsknings- och utvecklingsaktiviteter som kan komma till nytta för hela branschen och därmed i hela samhället och i den nödvändiga omställningen mot ett mer hållbart samhälle. Gjuteriagendan vill främja kreativa samarbeten och miljöer där innovationer som gör samhällsnytta skapas.</a:t>
            </a:r>
          </a:p>
          <a:p>
            <a:pPr marL="0" indent="0">
              <a:buSzTx/>
              <a:buNone/>
              <a:defRPr sz="700">
                <a:latin typeface="Poppins-Regular"/>
                <a:ea typeface="Poppins-Regular"/>
                <a:cs typeface="Poppins-Regular"/>
                <a:sym typeface="Poppins-Regular"/>
              </a:defRPr>
            </a:pPr>
            <a:r>
              <a:t>Gjutning som tillverkningsmetod har en lång historia och processen har utvecklats från ett hantverk till en högteknologiskt tillverkningsmetod. Den svenska gjuteribranschen har en lång historia och en stark tradition av att gemensamt förbättra processer och produkter. Branschen består av både stora företag med många anställda och av små familjeföretag. Arbetssättet behöver anpassas till denna diversitet eftersom insatserna från de olika företagstyperna kommer att vara av olika omfattning och typ. Det finns gjuterier i hela landet men gjuterirelaterad forskning finns framförallt i Jönköping.</a:t>
            </a:r>
          </a:p>
          <a:p>
            <a:pPr marL="0" indent="0">
              <a:buSzTx/>
              <a:buNone/>
              <a:defRPr sz="700">
                <a:latin typeface="Poppins-Regular"/>
                <a:ea typeface="Poppins-Regular"/>
                <a:cs typeface="Poppins-Regular"/>
                <a:sym typeface="Poppins-Regular"/>
              </a:defRPr>
            </a:pPr>
            <a:r>
              <a:t>De tre parterna som formulerat agendan kan inte ensamma utföra alla aktiviteter som krävs. Genom sina olika nätverk kan parterna istället hitta de mest lämpade att bidra i olika frågeställningar. Forskningsutförarna RISE Komponentgjutning och Tekniska Högskolan i Jönköping, Avdelningen för Material och tillverkning har olika roller. Högskolan ägnar sig åt mer grundläggande forskning, på lägre så kallade TRL-nivåer, och utbildar ingenjörer, licentiater och doktorer. RISE förväntas utföra mer tillämpad forskning och utbilda yrkesverksamma, oftast operatörer. </a:t>
            </a:r>
          </a:p>
          <a:p>
            <a:pPr marL="0" indent="0">
              <a:buSzTx/>
              <a:buNone/>
              <a:defRPr sz="700">
                <a:latin typeface="Poppins-Regular"/>
                <a:ea typeface="Poppins-Regular"/>
                <a:cs typeface="Poppins-Regular"/>
                <a:sym typeface="Poppins-Regular"/>
              </a:defRPr>
            </a:pPr>
            <a:r>
              <a:t>Många fenomen har ännu inte förklarats övertygande ur ett teoretiskt perspektiv. För att ytterligare förbättra effektivitet och kvalitet menar denna agenda att långsiktiga satsningar på forskningsinfrastruktur och därmed utbildningsmöjligheter är nödvändiga.</a:t>
            </a:r>
          </a:p>
        </p:txBody>
      </p:sp>
      <p:sp>
        <p:nvSpPr>
          <p:cNvPr id="279" name="TextBox 3"/>
          <p:cNvSpPr txBox="1"/>
          <p:nvPr/>
        </p:nvSpPr>
        <p:spPr>
          <a:xfrm>
            <a:off x="4614105" y="787852"/>
            <a:ext cx="3851911" cy="3638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700">
                <a:latin typeface="Poppins-Regular"/>
                <a:ea typeface="Poppins-Regular"/>
                <a:cs typeface="Poppins-Regular"/>
                <a:sym typeface="Poppins-Regular"/>
              </a:defRPr>
            </a:pPr>
            <a:r>
              <a:t>Den svenska gjuteriindustrin tillverkar komponenter till alla möjliga branscher.</a:t>
            </a:r>
          </a:p>
          <a:p>
            <a:pPr>
              <a:defRPr sz="700">
                <a:latin typeface="Poppins-Regular"/>
                <a:ea typeface="Poppins-Regular"/>
                <a:cs typeface="Poppins-Regular"/>
                <a:sym typeface="Poppins-Regular"/>
              </a:defRPr>
            </a:pPr>
            <a:endParaRPr/>
          </a:p>
          <a:p>
            <a:pPr>
              <a:defRPr sz="700">
                <a:latin typeface="Poppins-Regular"/>
                <a:ea typeface="Poppins-Regular"/>
                <a:cs typeface="Poppins-Regular"/>
                <a:sym typeface="Poppins-Regular"/>
              </a:defRPr>
            </a:pPr>
            <a:r>
              <a:t>Många av komponenterna är nödvändiga i samhället:</a:t>
            </a:r>
          </a:p>
          <a:p>
            <a:pPr>
              <a:defRPr sz="700">
                <a:latin typeface="Poppins-Regular"/>
                <a:ea typeface="Poppins-Regular"/>
                <a:cs typeface="Poppins-Regular"/>
                <a:sym typeface="Poppins-Regular"/>
              </a:defRPr>
            </a:pPr>
            <a:r>
              <a:t>blandare i handfat, diskhoar och duschar; nav i vindkraftverk; maskindelar till all slags industri; komponenter i olika fordon samt i telekom-utrustningar.</a:t>
            </a:r>
          </a:p>
          <a:p>
            <a:pPr>
              <a:defRPr sz="700">
                <a:latin typeface="Poppins-Regular"/>
                <a:ea typeface="Poppins-Regular"/>
                <a:cs typeface="Poppins-Regular"/>
                <a:sym typeface="Poppins-Regular"/>
              </a:defRPr>
            </a:pPr>
            <a:endParaRPr/>
          </a:p>
          <a:p>
            <a:pPr>
              <a:defRPr sz="700">
                <a:latin typeface="Poppins-Regular"/>
                <a:ea typeface="Poppins-Regular"/>
                <a:cs typeface="Poppins-Regular"/>
                <a:sym typeface="Poppins-Regular"/>
              </a:defRPr>
            </a:pPr>
            <a:r>
              <a:t>Många gjutna komponenter är väldigt geometriskt komplicerade, så komplicerade att de inte kan tillverkas på så många andra sätt. Åtminstone inte till en så låg kostnad som gjutgods ofta har. </a:t>
            </a:r>
          </a:p>
          <a:p>
            <a:pPr>
              <a:defRPr sz="700">
                <a:latin typeface="Poppins-Regular"/>
                <a:ea typeface="Poppins-Regular"/>
                <a:cs typeface="Poppins-Regular"/>
                <a:sym typeface="Poppins-Regular"/>
              </a:defRPr>
            </a:pPr>
            <a:endParaRPr/>
          </a:p>
          <a:p>
            <a:pPr>
              <a:defRPr sz="700">
                <a:latin typeface="Poppins-Regular"/>
                <a:ea typeface="Poppins-Regular"/>
                <a:cs typeface="Poppins-Regular"/>
                <a:sym typeface="Poppins-Regular"/>
              </a:defRPr>
            </a:pPr>
            <a:r>
              <a:t>Det går att gjuta komponenter av de flesta metalliska materialen, om en lämplig legering och metod väljs. Sandgjutet gjutjärn och pressgjuten aluminium står för de största volymerna men svenska gjuterier levererar komponenter av såväl låg- som hög-legerat stål, av kopparlegeringar som brons och mässing, av tåliga legeringar av nickel och titan samt av magnesium och zink.</a:t>
            </a:r>
          </a:p>
          <a:p>
            <a:pPr>
              <a:defRPr sz="700">
                <a:latin typeface="Poppins-Regular"/>
                <a:ea typeface="Poppins-Regular"/>
                <a:cs typeface="Poppins-Regular"/>
                <a:sym typeface="Poppins-Regular"/>
              </a:defRPr>
            </a:pPr>
            <a:endParaRPr/>
          </a:p>
          <a:p>
            <a:pPr>
              <a:defRPr sz="700">
                <a:latin typeface="Poppins-Regular"/>
                <a:ea typeface="Poppins-Regular"/>
                <a:cs typeface="Poppins-Regular"/>
                <a:sym typeface="Poppins-Regular"/>
              </a:defRPr>
            </a:pPr>
            <a:r>
              <a:t>Gjuterinäringen behöver ingående material, både metall till produkterna och andra slags material till formar och stödprocesser. Stabil energiförsörjning och tillgång till kompetens är också nödvändig. Branschen bedriver ett antal aktiviteter för att skapa en positiv påverkan på klimat och miljö. </a:t>
            </a:r>
          </a:p>
          <a:p>
            <a:pPr>
              <a:defRPr sz="700">
                <a:latin typeface="Poppins-Regular"/>
                <a:ea typeface="Poppins-Regular"/>
                <a:cs typeface="Poppins-Regular"/>
                <a:sym typeface="Poppins-Regular"/>
              </a:defRPr>
            </a:pPr>
            <a:endParaRPr/>
          </a:p>
          <a:p>
            <a:pPr>
              <a:defRPr sz="700">
                <a:latin typeface="Poppins-Regular"/>
                <a:ea typeface="Poppins-Regular"/>
                <a:cs typeface="Poppins-Regular"/>
                <a:sym typeface="Poppins-Regular"/>
              </a:defRPr>
            </a:pPr>
            <a:r>
              <a:t>Gjuteriagendans färdplan formulerar områden inom vilka branschen har unika behov. Vid återkommande träffar på våren respektive hösten presenteras de senaste resultaten respektive planeras nya aktiviteter. Det finns ett antal ytterligare områden som är viktiga för branschen: digitalisering inklusive spårbarhet, databehandling och AI, automation och olika typer av organisations- och beteendevetenskap. Sådana områden är inte unika för gjuteribranschen vilket innebär att de kan hanteras i samverkan med helt andra aktörer.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sp>
        <p:nvSpPr>
          <p:cNvPr id="281" name="Rubrik 1"/>
          <p:cNvSpPr txBox="1">
            <a:spLocks noGrp="1"/>
          </p:cNvSpPr>
          <p:nvPr>
            <p:ph type="title"/>
          </p:nvPr>
        </p:nvSpPr>
        <p:spPr>
          <a:xfrm>
            <a:off x="628649" y="44721"/>
            <a:ext cx="8145993" cy="2000389"/>
          </a:xfrm>
          <a:prstGeom prst="rect">
            <a:avLst/>
          </a:prstGeom>
        </p:spPr>
        <p:txBody>
          <a:bodyPr/>
          <a:lstStyle/>
          <a:p>
            <a:pPr>
              <a:defRPr sz="3000">
                <a:latin typeface="Poppins-Regular"/>
                <a:ea typeface="Poppins-Regular"/>
                <a:cs typeface="Poppins-Regular"/>
                <a:sym typeface="Poppins-Regular"/>
              </a:defRPr>
            </a:pPr>
            <a:br/>
            <a:r>
              <a:rPr sz="1700" b="1">
                <a:latin typeface="Poppins-Bold"/>
                <a:ea typeface="Poppins-Bold"/>
                <a:cs typeface="Poppins-Bold"/>
                <a:sym typeface="Poppins-Bold"/>
              </a:rPr>
              <a:t>Gjutna produkter accelererar samhällets omställning.</a:t>
            </a:r>
            <a:r>
              <a:rPr sz="2400"/>
              <a:t> </a:t>
            </a:r>
          </a:p>
        </p:txBody>
      </p:sp>
      <p:sp>
        <p:nvSpPr>
          <p:cNvPr id="282" name="Platshållare för innehåll 2"/>
          <p:cNvSpPr txBox="1">
            <a:spLocks noGrp="1"/>
          </p:cNvSpPr>
          <p:nvPr>
            <p:ph type="body" sz="half" idx="1"/>
          </p:nvPr>
        </p:nvSpPr>
        <p:spPr>
          <a:xfrm>
            <a:off x="877146" y="1609779"/>
            <a:ext cx="5616452" cy="1923942"/>
          </a:xfrm>
          <a:prstGeom prst="rect">
            <a:avLst/>
          </a:prstGeom>
        </p:spPr>
        <p:txBody>
          <a:bodyPr/>
          <a:lstStyle/>
          <a:p>
            <a:pPr marL="113157" indent="-113157" defTabSz="452628">
              <a:spcBef>
                <a:spcPts val="400"/>
              </a:spcBef>
              <a:defRPr sz="1188">
                <a:latin typeface="Poppins-Regular"/>
                <a:ea typeface="Poppins-Regular"/>
                <a:cs typeface="Poppins-Regular"/>
                <a:sym typeface="Poppins-Regular"/>
              </a:defRPr>
            </a:pPr>
            <a:r>
              <a:t>Gjutna produkter ger hållbar energiförsörjning, elektrifiering och digitalisering.</a:t>
            </a:r>
          </a:p>
          <a:p>
            <a:pPr marL="113157" indent="-113157" defTabSz="452628">
              <a:spcBef>
                <a:spcPts val="400"/>
              </a:spcBef>
              <a:defRPr sz="1188">
                <a:latin typeface="Poppins-Regular"/>
                <a:ea typeface="Poppins-Regular"/>
                <a:cs typeface="Poppins-Regular"/>
                <a:sym typeface="Poppins-Regular"/>
              </a:defRPr>
            </a:pPr>
            <a:endParaRPr/>
          </a:p>
          <a:p>
            <a:pPr marL="113157" indent="-113157" defTabSz="452628">
              <a:spcBef>
                <a:spcPts val="400"/>
              </a:spcBef>
              <a:defRPr sz="1188">
                <a:latin typeface="Poppins-Regular"/>
                <a:ea typeface="Poppins-Regular"/>
                <a:cs typeface="Poppins-Regular"/>
                <a:sym typeface="Poppins-Regular"/>
              </a:defRPr>
            </a:pPr>
            <a:r>
              <a:t>Teknisk excellens och innovationskraft tillgodoser framtida behov via gjutna produkter.</a:t>
            </a:r>
          </a:p>
          <a:p>
            <a:pPr marL="0" indent="0" defTabSz="452628">
              <a:spcBef>
                <a:spcPts val="400"/>
              </a:spcBef>
              <a:buSzTx/>
              <a:buNone/>
              <a:defRPr sz="1188">
                <a:latin typeface="Poppins-Regular"/>
                <a:ea typeface="Poppins-Regular"/>
                <a:cs typeface="Poppins-Regular"/>
                <a:sym typeface="Poppins-Regular"/>
              </a:defRPr>
            </a:pPr>
            <a:endParaRPr/>
          </a:p>
          <a:p>
            <a:pPr marL="113157" indent="-113157" defTabSz="452628">
              <a:spcBef>
                <a:spcPts val="400"/>
              </a:spcBef>
              <a:defRPr sz="1188">
                <a:latin typeface="Poppins-Regular"/>
                <a:ea typeface="Poppins-Regular"/>
                <a:cs typeface="Poppins-Regular"/>
                <a:sym typeface="Poppins-Regular"/>
              </a:defRPr>
            </a:pPr>
            <a:r>
              <a:t>Tillverkningsprocesserna har minimal påverkan på klimat, miljö och hälsa.</a:t>
            </a:r>
          </a:p>
        </p:txBody>
      </p:sp>
      <p:sp>
        <p:nvSpPr>
          <p:cNvPr id="283" name="Rubrik 2"/>
          <p:cNvSpPr txBox="1"/>
          <p:nvPr/>
        </p:nvSpPr>
        <p:spPr>
          <a:xfrm>
            <a:off x="674369" y="273843"/>
            <a:ext cx="7795261" cy="5140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569213">
              <a:lnSpc>
                <a:spcPct val="81000"/>
              </a:lnSpc>
              <a:defRPr sz="2407" b="1">
                <a:latin typeface="Poppins-Bold"/>
                <a:ea typeface="Poppins-Bold"/>
                <a:cs typeface="Poppins-Bold"/>
                <a:sym typeface="Poppins-Bold"/>
              </a:defRPr>
            </a:lvl1pPr>
          </a:lstStyle>
          <a:p>
            <a:r>
              <a:t>Vision</a:t>
            </a:r>
          </a:p>
        </p:txBody>
      </p:sp>
      <p:pic>
        <p:nvPicPr>
          <p:cNvPr id="284" name="Picture 3" descr="Picture 3"/>
          <p:cNvPicPr>
            <a:picLocks noChangeAspect="1"/>
          </p:cNvPicPr>
          <p:nvPr/>
        </p:nvPicPr>
        <p:blipFill>
          <a:blip r:embed="rId3"/>
          <a:stretch>
            <a:fillRect/>
          </a:stretch>
        </p:blipFill>
        <p:spPr>
          <a:xfrm>
            <a:off x="-824" y="3815160"/>
            <a:ext cx="1338983" cy="1338982"/>
          </a:xfrm>
          <a:prstGeom prst="rect">
            <a:avLst/>
          </a:prstGeom>
          <a:ln w="12700">
            <a:miter lim="400000"/>
          </a:ln>
        </p:spPr>
      </p:pic>
      <p:pic>
        <p:nvPicPr>
          <p:cNvPr id="285" name="Picture 5" descr="Picture 5"/>
          <p:cNvPicPr>
            <a:picLocks noChangeAspect="1"/>
          </p:cNvPicPr>
          <p:nvPr/>
        </p:nvPicPr>
        <p:blipFill>
          <a:blip r:embed="rId4"/>
          <a:stretch>
            <a:fillRect/>
          </a:stretch>
        </p:blipFill>
        <p:spPr>
          <a:xfrm>
            <a:off x="4059945" y="3820237"/>
            <a:ext cx="2721909" cy="1338983"/>
          </a:xfrm>
          <a:prstGeom prst="rect">
            <a:avLst/>
          </a:prstGeom>
          <a:ln w="12700">
            <a:miter lim="400000"/>
          </a:ln>
        </p:spPr>
      </p:pic>
      <p:pic>
        <p:nvPicPr>
          <p:cNvPr id="286" name="Picture 7" descr="Picture 7"/>
          <p:cNvPicPr>
            <a:picLocks noChangeAspect="1"/>
          </p:cNvPicPr>
          <p:nvPr/>
        </p:nvPicPr>
        <p:blipFill>
          <a:blip r:embed="rId5"/>
          <a:stretch>
            <a:fillRect/>
          </a:stretch>
        </p:blipFill>
        <p:spPr>
          <a:xfrm>
            <a:off x="2706355" y="3820237"/>
            <a:ext cx="1338983" cy="1338983"/>
          </a:xfrm>
          <a:prstGeom prst="rect">
            <a:avLst/>
          </a:prstGeom>
          <a:ln w="12700">
            <a:miter lim="400000"/>
          </a:ln>
        </p:spPr>
      </p:pic>
      <p:pic>
        <p:nvPicPr>
          <p:cNvPr id="287" name="Picture 4" descr="Picture 4"/>
          <p:cNvPicPr>
            <a:picLocks noChangeAspect="1"/>
          </p:cNvPicPr>
          <p:nvPr/>
        </p:nvPicPr>
        <p:blipFill>
          <a:blip r:embed="rId6"/>
          <a:stretch>
            <a:fillRect/>
          </a:stretch>
        </p:blipFill>
        <p:spPr>
          <a:xfrm>
            <a:off x="1352766" y="3815160"/>
            <a:ext cx="1338983" cy="133898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pic>
        <p:nvPicPr>
          <p:cNvPr id="291" name="inklistrad-bild.pdf" descr="inklistrad-bild.pdf"/>
          <p:cNvPicPr>
            <a:picLocks noChangeAspect="1"/>
          </p:cNvPicPr>
          <p:nvPr/>
        </p:nvPicPr>
        <p:blipFill>
          <a:blip r:embed="rId2"/>
          <a:stretch>
            <a:fillRect/>
          </a:stretch>
        </p:blipFill>
        <p:spPr>
          <a:xfrm>
            <a:off x="1904605" y="766222"/>
            <a:ext cx="5842509" cy="3611056"/>
          </a:xfrm>
          <a:prstGeom prst="rect">
            <a:avLst/>
          </a:prstGeom>
          <a:ln w="12700">
            <a:miter lim="400000"/>
          </a:ln>
        </p:spPr>
      </p:pic>
      <p:sp>
        <p:nvSpPr>
          <p:cNvPr id="292" name="Hållbarhet"/>
          <p:cNvSpPr txBox="1">
            <a:spLocks noGrp="1"/>
          </p:cNvSpPr>
          <p:nvPr>
            <p:ph type="title" idx="4294967295"/>
          </p:nvPr>
        </p:nvSpPr>
        <p:spPr>
          <a:xfrm>
            <a:off x="628650" y="273843"/>
            <a:ext cx="7886700" cy="514010"/>
          </a:xfrm>
          <a:prstGeom prst="rect">
            <a:avLst/>
          </a:prstGeom>
        </p:spPr>
        <p:txBody>
          <a:bodyPr lIns="45719" tIns="45719" rIns="45719" bIns="45719" anchor="ctr"/>
          <a:lstStyle>
            <a:lvl1pPr defTabSz="251460">
              <a:defRPr sz="2420" b="1">
                <a:latin typeface="Poppins-Bold"/>
                <a:ea typeface="Poppins-Bold"/>
                <a:cs typeface="Poppins-Bold"/>
                <a:sym typeface="Poppins-Bold"/>
              </a:defRPr>
            </a:lvl1pPr>
          </a:lstStyle>
          <a:p>
            <a:r>
              <a:t>Hållbarhet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pic>
        <p:nvPicPr>
          <p:cNvPr id="294" name="inklistrad-bild.pdf" descr="inklistrad-bild.pdf"/>
          <p:cNvPicPr>
            <a:picLocks noChangeAspect="1"/>
          </p:cNvPicPr>
          <p:nvPr/>
        </p:nvPicPr>
        <p:blipFill>
          <a:blip r:embed="rId2"/>
          <a:stretch>
            <a:fillRect/>
          </a:stretch>
        </p:blipFill>
        <p:spPr>
          <a:xfrm>
            <a:off x="1462951" y="800174"/>
            <a:ext cx="6218099" cy="4050870"/>
          </a:xfrm>
          <a:prstGeom prst="rect">
            <a:avLst/>
          </a:prstGeom>
          <a:ln w="12700">
            <a:miter lim="400000"/>
          </a:ln>
        </p:spPr>
      </p:pic>
      <p:sp>
        <p:nvSpPr>
          <p:cNvPr id="295" name="Vad händer i ett gjuteri"/>
          <p:cNvSpPr txBox="1">
            <a:spLocks noGrp="1"/>
          </p:cNvSpPr>
          <p:nvPr>
            <p:ph type="title" idx="4294967295"/>
          </p:nvPr>
        </p:nvSpPr>
        <p:spPr>
          <a:xfrm>
            <a:off x="628650" y="273843"/>
            <a:ext cx="7886700" cy="514010"/>
          </a:xfrm>
          <a:prstGeom prst="rect">
            <a:avLst/>
          </a:prstGeom>
        </p:spPr>
        <p:txBody>
          <a:bodyPr lIns="45719" tIns="45719" rIns="45719" bIns="45719" anchor="ctr"/>
          <a:lstStyle>
            <a:lvl1pPr defTabSz="251460">
              <a:defRPr sz="2420" b="1">
                <a:latin typeface="Poppins-Bold"/>
                <a:ea typeface="Poppins-Bold"/>
                <a:cs typeface="Poppins-Bold"/>
                <a:sym typeface="Poppins-Bold"/>
              </a:defRPr>
            </a:lvl1pPr>
          </a:lstStyle>
          <a:p>
            <a:r>
              <a:t>Vad händer i ett gjuteri</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sp>
        <p:nvSpPr>
          <p:cNvPr id="297" name="Forskning och utveckling ger innovationskraft"/>
          <p:cNvSpPr txBox="1">
            <a:spLocks noGrp="1"/>
          </p:cNvSpPr>
          <p:nvPr>
            <p:ph type="title" idx="4294967295"/>
          </p:nvPr>
        </p:nvSpPr>
        <p:spPr>
          <a:xfrm>
            <a:off x="628650" y="273843"/>
            <a:ext cx="7886700" cy="514010"/>
          </a:xfrm>
          <a:prstGeom prst="rect">
            <a:avLst/>
          </a:prstGeom>
        </p:spPr>
        <p:txBody>
          <a:bodyPr lIns="45719" tIns="45719" rIns="45719" bIns="45719" anchor="ctr"/>
          <a:lstStyle>
            <a:lvl1pPr defTabSz="251460">
              <a:defRPr sz="2420" b="1">
                <a:latin typeface="Poppins-Bold"/>
                <a:ea typeface="Poppins-Bold"/>
                <a:cs typeface="Poppins-Bold"/>
                <a:sym typeface="Poppins-Bold"/>
              </a:defRPr>
            </a:lvl1pPr>
          </a:lstStyle>
          <a:p>
            <a:r>
              <a:t>Forskning och utveckling ger innovationskraft</a:t>
            </a:r>
          </a:p>
        </p:txBody>
      </p:sp>
      <p:pic>
        <p:nvPicPr>
          <p:cNvPr id="298" name="inklistrad-bild.pdf" descr="inklistrad-bild.pdf"/>
          <p:cNvPicPr>
            <a:picLocks noChangeAspect="1"/>
          </p:cNvPicPr>
          <p:nvPr/>
        </p:nvPicPr>
        <p:blipFill>
          <a:blip r:embed="rId2"/>
          <a:stretch>
            <a:fillRect/>
          </a:stretch>
        </p:blipFill>
        <p:spPr>
          <a:xfrm>
            <a:off x="5151580" y="3173802"/>
            <a:ext cx="2382095" cy="1745688"/>
          </a:xfrm>
          <a:prstGeom prst="rect">
            <a:avLst/>
          </a:prstGeom>
          <a:ln w="12700">
            <a:miter lim="400000"/>
          </a:ln>
        </p:spPr>
      </p:pic>
      <p:pic>
        <p:nvPicPr>
          <p:cNvPr id="299" name="Bild" descr="Bild"/>
          <p:cNvPicPr>
            <a:picLocks noChangeAspect="1"/>
          </p:cNvPicPr>
          <p:nvPr/>
        </p:nvPicPr>
        <p:blipFill>
          <a:blip r:embed="rId3"/>
          <a:stretch>
            <a:fillRect/>
          </a:stretch>
        </p:blipFill>
        <p:spPr>
          <a:xfrm>
            <a:off x="490052" y="1213191"/>
            <a:ext cx="3348417" cy="3222112"/>
          </a:xfrm>
          <a:prstGeom prst="rect">
            <a:avLst/>
          </a:prstGeom>
          <a:ln w="12700">
            <a:miter lim="400000"/>
          </a:ln>
        </p:spPr>
      </p:pic>
      <p:pic>
        <p:nvPicPr>
          <p:cNvPr id="300" name="Bild" descr="Bild"/>
          <p:cNvPicPr>
            <a:picLocks noChangeAspect="1"/>
          </p:cNvPicPr>
          <p:nvPr/>
        </p:nvPicPr>
        <p:blipFill>
          <a:blip r:embed="rId4"/>
          <a:stretch>
            <a:fillRect/>
          </a:stretch>
        </p:blipFill>
        <p:spPr>
          <a:xfrm>
            <a:off x="4985785" y="978321"/>
            <a:ext cx="2713686" cy="200501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graphicFrame>
        <p:nvGraphicFramePr>
          <p:cNvPr id="302" name="Table 4"/>
          <p:cNvGraphicFramePr/>
          <p:nvPr/>
        </p:nvGraphicFramePr>
        <p:xfrm>
          <a:off x="324314" y="823010"/>
          <a:ext cx="8495372" cy="3784001"/>
        </p:xfrm>
        <a:graphic>
          <a:graphicData uri="http://schemas.openxmlformats.org/drawingml/2006/table">
            <a:tbl>
              <a:tblPr firstRow="1" bandRow="1">
                <a:tableStyleId>{4A9BC294-FFE2-49D5-8D69-9E1BD2C41BD5}</a:tableStyleId>
              </a:tblPr>
              <a:tblGrid>
                <a:gridCol w="1961686">
                  <a:extLst>
                    <a:ext uri="{9D8B030D-6E8A-4147-A177-3AD203B41FA5}">
                      <a16:colId xmlns:a16="http://schemas.microsoft.com/office/drawing/2014/main" val="20000"/>
                    </a:ext>
                  </a:extLst>
                </a:gridCol>
                <a:gridCol w="6533685">
                  <a:extLst>
                    <a:ext uri="{9D8B030D-6E8A-4147-A177-3AD203B41FA5}">
                      <a16:colId xmlns:a16="http://schemas.microsoft.com/office/drawing/2014/main" val="20001"/>
                    </a:ext>
                  </a:extLst>
                </a:gridCol>
              </a:tblGrid>
              <a:tr h="350156">
                <a:tc>
                  <a:txBody>
                    <a:bodyPr/>
                    <a:lstStyle/>
                    <a:p>
                      <a:pPr>
                        <a:defRPr sz="1800" b="0">
                          <a:solidFill>
                            <a:srgbClr val="000000"/>
                          </a:solidFill>
                        </a:defRPr>
                      </a:pPr>
                      <a:r>
                        <a:rPr sz="1200" b="1">
                          <a:solidFill>
                            <a:srgbClr val="FFFFFF"/>
                          </a:solidFill>
                          <a:sym typeface="Lato Regular"/>
                        </a:rPr>
                        <a:t>Område</a:t>
                      </a:r>
                    </a:p>
                  </a:txBody>
                  <a:tcPr marL="45720" marR="45720" horzOverflow="overflow"/>
                </a:tc>
                <a:tc>
                  <a:txBody>
                    <a:bodyPr/>
                    <a:lstStyle/>
                    <a:p>
                      <a:pPr>
                        <a:defRPr sz="1800" b="0">
                          <a:solidFill>
                            <a:srgbClr val="000000"/>
                          </a:solidFill>
                        </a:defRPr>
                      </a:pPr>
                      <a:r>
                        <a:rPr sz="1200" b="1">
                          <a:solidFill>
                            <a:srgbClr val="FFFFFF"/>
                          </a:solidFill>
                          <a:sym typeface="Lato Regular"/>
                        </a:rPr>
                        <a:t>Innehåll</a:t>
                      </a:r>
                    </a:p>
                  </a:txBody>
                  <a:tcPr marL="45720" marR="45720" horzOverflow="overflow"/>
                </a:tc>
                <a:extLst>
                  <a:ext uri="{0D108BD9-81ED-4DB2-BD59-A6C34878D82A}">
                    <a16:rowId xmlns:a16="http://schemas.microsoft.com/office/drawing/2014/main" val="10000"/>
                  </a:ext>
                </a:extLst>
              </a:tr>
              <a:tr h="858461">
                <a:tc>
                  <a:txBody>
                    <a:bodyPr/>
                    <a:lstStyle/>
                    <a:p>
                      <a:pPr>
                        <a:defRPr sz="1800"/>
                      </a:pPr>
                      <a:r>
                        <a:rPr sz="1100">
                          <a:latin typeface="Poppins-Regular"/>
                          <a:ea typeface="Poppins-Regular"/>
                          <a:cs typeface="Poppins-Regular"/>
                          <a:sym typeface="Poppins-Regular"/>
                        </a:rPr>
                        <a:t>Gjuteriteknik – råvaror, processer &amp; återvinning</a:t>
                      </a:r>
                    </a:p>
                  </a:txBody>
                  <a:tcPr marL="45720" marR="45720" horzOverflow="overflow">
                    <a:solidFill>
                      <a:srgbClr val="CDD9DC"/>
                    </a:solidFill>
                  </a:tcPr>
                </a:tc>
                <a:tc>
                  <a:txBody>
                    <a:bodyPr/>
                    <a:lstStyle/>
                    <a:p>
                      <a:pPr>
                        <a:defRPr sz="1800"/>
                      </a:pPr>
                      <a:r>
                        <a:rPr sz="1100">
                          <a:latin typeface="Poppins-Regular"/>
                          <a:ea typeface="Poppins-Regular"/>
                          <a:cs typeface="Poppins-Regular"/>
                          <a:sym typeface="Poppins-Regular"/>
                        </a:rPr>
                        <a:t>Ingående material, energibesparingar, modellering &amp; simulering av delprocesser och mekanismer, digitalisering och spårbarhet, optimering av materialflöden och avfallshantering. Modeller och data för att simulera de olika delprocesserna - både fysikaliska processer och tillverkningsprocesser.</a:t>
                      </a:r>
                    </a:p>
                  </a:txBody>
                  <a:tcPr marL="45720" marR="45720" horzOverflow="overflow"/>
                </a:tc>
                <a:extLst>
                  <a:ext uri="{0D108BD9-81ED-4DB2-BD59-A6C34878D82A}">
                    <a16:rowId xmlns:a16="http://schemas.microsoft.com/office/drawing/2014/main" val="10001"/>
                  </a:ext>
                </a:extLst>
              </a:tr>
              <a:tr h="858461">
                <a:tc>
                  <a:txBody>
                    <a:bodyPr/>
                    <a:lstStyle/>
                    <a:p>
                      <a:pPr>
                        <a:defRPr sz="1800"/>
                      </a:pPr>
                      <a:r>
                        <a:rPr sz="1100">
                          <a:latin typeface="Poppins-Regular"/>
                          <a:ea typeface="Poppins-Regular"/>
                          <a:cs typeface="Poppins-Regular"/>
                          <a:sym typeface="Poppins-Regular"/>
                        </a:rPr>
                        <a:t>Materialbeteende och legeringsutveckling</a:t>
                      </a:r>
                    </a:p>
                  </a:txBody>
                  <a:tcPr marL="45720" marR="45720" horzOverflow="overflow"/>
                </a:tc>
                <a:tc>
                  <a:txBody>
                    <a:bodyPr/>
                    <a:lstStyle/>
                    <a:p>
                      <a:pPr>
                        <a:defRPr sz="1800"/>
                      </a:pPr>
                      <a:r>
                        <a:rPr sz="1100">
                          <a:latin typeface="Poppins-Regular"/>
                          <a:ea typeface="Poppins-Regular"/>
                          <a:cs typeface="Poppins-Regular"/>
                          <a:sym typeface="Poppins-Regular"/>
                        </a:rPr>
                        <a:t>Djup förståelse för hur gjutna material beter sig vid användningen, vid olika typer av last (cyklisk/statisk), temperaturer, kemiska miljöer, med mera. Kunskapen används för att utveckla nya legeringar. Modeller och data för olika typer av simuleringar av materialbeteende är ett viktigt verktyg för produktframtagningen.</a:t>
                      </a:r>
                    </a:p>
                  </a:txBody>
                  <a:tcPr marL="45720" marR="45720" horzOverflow="overflow"/>
                </a:tc>
                <a:extLst>
                  <a:ext uri="{0D108BD9-81ED-4DB2-BD59-A6C34878D82A}">
                    <a16:rowId xmlns:a16="http://schemas.microsoft.com/office/drawing/2014/main" val="10002"/>
                  </a:ext>
                </a:extLst>
              </a:tr>
              <a:tr h="858461">
                <a:tc>
                  <a:txBody>
                    <a:bodyPr/>
                    <a:lstStyle/>
                    <a:p>
                      <a:pPr>
                        <a:defRPr sz="1800"/>
                      </a:pPr>
                      <a:r>
                        <a:rPr sz="1100">
                          <a:latin typeface="Poppins-Regular"/>
                          <a:ea typeface="Poppins-Regular"/>
                          <a:cs typeface="Poppins-Regular"/>
                          <a:sym typeface="Poppins-Regular"/>
                        </a:rPr>
                        <a:t>Konstruktion och design för hållbarhet</a:t>
                      </a:r>
                    </a:p>
                  </a:txBody>
                  <a:tcPr marL="45720" marR="45720" horzOverflow="overflow"/>
                </a:tc>
                <a:tc>
                  <a:txBody>
                    <a:bodyPr/>
                    <a:lstStyle/>
                    <a:p>
                      <a:pPr>
                        <a:defRPr sz="1800"/>
                      </a:pPr>
                      <a:r>
                        <a:rPr sz="1100">
                          <a:latin typeface="Poppins-Regular"/>
                          <a:ea typeface="Poppins-Regular"/>
                          <a:cs typeface="Poppins-Regular"/>
                          <a:sym typeface="Poppins-Regular"/>
                        </a:rPr>
                        <a:t>Detta område handlar om att tänka på återvinningen redan i konstruktionsstadiet, om att maximera komponenters livslängd samt om att göra konstruktioner lätta (topologioptimering). Utmana klassiska förväntningar på det estetiska utseendet. </a:t>
                      </a:r>
                    </a:p>
                  </a:txBody>
                  <a:tcPr marL="45720" marR="45720" horzOverflow="overflow"/>
                </a:tc>
                <a:extLst>
                  <a:ext uri="{0D108BD9-81ED-4DB2-BD59-A6C34878D82A}">
                    <a16:rowId xmlns:a16="http://schemas.microsoft.com/office/drawing/2014/main" val="10003"/>
                  </a:ext>
                </a:extLst>
              </a:tr>
              <a:tr h="858461">
                <a:tc>
                  <a:txBody>
                    <a:bodyPr/>
                    <a:lstStyle/>
                    <a:p>
                      <a:pPr>
                        <a:defRPr sz="1800"/>
                      </a:pPr>
                      <a:r>
                        <a:rPr sz="1100">
                          <a:latin typeface="Poppins-Regular"/>
                          <a:ea typeface="Poppins-Regular"/>
                          <a:cs typeface="Poppins-Regular"/>
                          <a:sym typeface="Poppins-Regular"/>
                        </a:rPr>
                        <a:t>Mixmaterial, fogning och alternativa gjutmetoder</a:t>
                      </a:r>
                    </a:p>
                  </a:txBody>
                  <a:tcPr marL="45720" marR="45720" horzOverflow="overflow"/>
                </a:tc>
                <a:tc>
                  <a:txBody>
                    <a:bodyPr/>
                    <a:lstStyle/>
                    <a:p>
                      <a:pPr>
                        <a:defRPr sz="1800"/>
                      </a:pPr>
                      <a:r>
                        <a:rPr sz="1100">
                          <a:latin typeface="Poppins-Regular"/>
                          <a:ea typeface="Poppins-Regular"/>
                          <a:cs typeface="Poppins-Regular"/>
                          <a:sym typeface="Poppins-Regular"/>
                        </a:rPr>
                        <a:t>En hållbar materialanvändning innebär ibland att olika material väljs för olika delar av en konstruktion: hur ska vi tillverka och återvinna samgjutna material och kompositer, sammanfogade delar och ytbehandlade gjutna komponenter? Nya gjutmetoder är också ett viktigt område.</a:t>
                      </a:r>
                    </a:p>
                  </a:txBody>
                  <a:tcPr marL="45720" marR="45720" horzOverflow="overflow"/>
                </a:tc>
                <a:extLst>
                  <a:ext uri="{0D108BD9-81ED-4DB2-BD59-A6C34878D82A}">
                    <a16:rowId xmlns:a16="http://schemas.microsoft.com/office/drawing/2014/main" val="10004"/>
                  </a:ext>
                </a:extLst>
              </a:tr>
            </a:tbl>
          </a:graphicData>
        </a:graphic>
      </p:graphicFrame>
      <p:sp>
        <p:nvSpPr>
          <p:cNvPr id="303" name="Forskning och utveckling ger innovationskraft"/>
          <p:cNvSpPr txBox="1">
            <a:spLocks noGrp="1"/>
          </p:cNvSpPr>
          <p:nvPr>
            <p:ph type="title" idx="4294967295"/>
          </p:nvPr>
        </p:nvSpPr>
        <p:spPr>
          <a:xfrm>
            <a:off x="628650" y="273843"/>
            <a:ext cx="7886700" cy="514010"/>
          </a:xfrm>
          <a:prstGeom prst="rect">
            <a:avLst/>
          </a:prstGeom>
        </p:spPr>
        <p:txBody>
          <a:bodyPr lIns="45719" tIns="45719" rIns="45719" bIns="45719" anchor="ctr"/>
          <a:lstStyle>
            <a:lvl1pPr defTabSz="251460">
              <a:defRPr sz="2420" b="1">
                <a:latin typeface="Poppins-Bold"/>
                <a:ea typeface="Poppins-Bold"/>
                <a:cs typeface="Poppins-Bold"/>
                <a:sym typeface="Poppins-Bold"/>
              </a:defRPr>
            </a:lvl1pPr>
          </a:lstStyle>
          <a:p>
            <a:r>
              <a:t>Forskning och utveckling ger innovationskraft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pic>
        <p:nvPicPr>
          <p:cNvPr id="305" name="inklistrad-bild.pdf" descr="inklistrad-bild.pdf"/>
          <p:cNvPicPr>
            <a:picLocks noChangeAspect="1"/>
          </p:cNvPicPr>
          <p:nvPr/>
        </p:nvPicPr>
        <p:blipFill>
          <a:blip r:embed="rId2"/>
          <a:stretch>
            <a:fillRect/>
          </a:stretch>
        </p:blipFill>
        <p:spPr>
          <a:xfrm>
            <a:off x="3826623" y="3410736"/>
            <a:ext cx="4092919" cy="1553928"/>
          </a:xfrm>
          <a:prstGeom prst="rect">
            <a:avLst/>
          </a:prstGeom>
          <a:ln w="12700">
            <a:miter lim="400000"/>
          </a:ln>
        </p:spPr>
      </p:pic>
      <p:pic>
        <p:nvPicPr>
          <p:cNvPr id="306" name="inklistrad-bild.pdf" descr="inklistrad-bild.pdf"/>
          <p:cNvPicPr>
            <a:picLocks noChangeAspect="1"/>
          </p:cNvPicPr>
          <p:nvPr/>
        </p:nvPicPr>
        <p:blipFill>
          <a:blip r:embed="rId3"/>
          <a:stretch>
            <a:fillRect/>
          </a:stretch>
        </p:blipFill>
        <p:spPr>
          <a:xfrm>
            <a:off x="324024" y="837002"/>
            <a:ext cx="2637029" cy="3347785"/>
          </a:xfrm>
          <a:prstGeom prst="rect">
            <a:avLst/>
          </a:prstGeom>
          <a:ln w="12700">
            <a:miter lim="400000"/>
          </a:ln>
        </p:spPr>
      </p:pic>
      <p:sp>
        <p:nvSpPr>
          <p:cNvPr id="307" name="Forskning finansieras ofta av offentliga medel, för ämnesområden med intressenter inom industrin krävs i regel motprestation. Antingen som mantid hos industriparterna, eller via andra medel: avskrivning för köp av utrustning, materialkostnader eller kont"/>
          <p:cNvSpPr txBox="1"/>
          <p:nvPr/>
        </p:nvSpPr>
        <p:spPr>
          <a:xfrm>
            <a:off x="3220036" y="594085"/>
            <a:ext cx="5306093" cy="268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685800">
              <a:lnSpc>
                <a:spcPct val="80000"/>
              </a:lnSpc>
              <a:spcBef>
                <a:spcPts val="700"/>
              </a:spcBef>
              <a:buFont typeface="Arial"/>
              <a:defRPr sz="1000">
                <a:latin typeface="Poppins-Regular"/>
                <a:ea typeface="Poppins-Regular"/>
                <a:cs typeface="Poppins-Regular"/>
                <a:sym typeface="Poppins-Regular"/>
              </a:defRPr>
            </a:pPr>
            <a:r>
              <a:t>Forskning finansieras ofta av offentliga medel, för ämnesområden med intressenter inom industrin krävs i regel motprestation. Antingen som mantid hos industriparterna, eller via andra medel: avskrivning för köp av utrustning, materialkostnader eller kontanta medel. Ofta krävs 50% motfinansiering, för SME är reglerna generösare genom att det krävs lägre andel motfinansiering samt genom att SME inom vissa satsningar kan erhålla kontanta medel. EU-lagstiftningen har också lydelser om ”faktiskt samarbete” som medger högre stödnivå.</a:t>
            </a:r>
            <a:endParaRPr sz="1700"/>
          </a:p>
          <a:p>
            <a:pPr defTabSz="685800">
              <a:lnSpc>
                <a:spcPct val="80000"/>
              </a:lnSpc>
              <a:spcBef>
                <a:spcPts val="700"/>
              </a:spcBef>
              <a:buFont typeface="Arial"/>
              <a:defRPr sz="1000">
                <a:latin typeface="Poppins-Regular"/>
                <a:ea typeface="Poppins-Regular"/>
                <a:cs typeface="Poppins-Regular"/>
                <a:sym typeface="Poppins-Regular"/>
              </a:defRPr>
            </a:pPr>
            <a:r>
              <a:t>Inom Gjuteriföreningen skulle en motfinansieringsmodell som den gröna bilden visar vara effektiv. Ett mindre antal företag deltar aktivt i ett specifikt projekt, i nästa nivå finns industriparter som deltar mindre aktivt, till exempel deltar vid möten men inte lägger ner eget arbete. På den lägsta nivån finns de industriparter som skulle kunna ha nytta av resultaten men som bara får information om projektet vid statusrapporter, eller vid konferenser, och publik slutrapport.</a:t>
            </a:r>
          </a:p>
        </p:txBody>
      </p:sp>
      <p:sp>
        <p:nvSpPr>
          <p:cNvPr id="308" name="Finansiering"/>
          <p:cNvSpPr txBox="1">
            <a:spLocks noGrp="1"/>
          </p:cNvSpPr>
          <p:nvPr>
            <p:ph type="title" idx="4294967295"/>
          </p:nvPr>
        </p:nvSpPr>
        <p:spPr>
          <a:xfrm>
            <a:off x="628650" y="273843"/>
            <a:ext cx="7886700" cy="514010"/>
          </a:xfrm>
          <a:prstGeom prst="rect">
            <a:avLst/>
          </a:prstGeom>
        </p:spPr>
        <p:txBody>
          <a:bodyPr lIns="45719" tIns="45719" rIns="45719" bIns="45719" anchor="ctr"/>
          <a:lstStyle>
            <a:lvl1pPr defTabSz="251460">
              <a:defRPr sz="2420" b="1">
                <a:latin typeface="Poppins-Bold"/>
                <a:ea typeface="Poppins-Bold"/>
                <a:cs typeface="Poppins-Bold"/>
                <a:sym typeface="Poppins-Bold"/>
              </a:defRPr>
            </a:lvl1pPr>
          </a:lstStyle>
          <a:p>
            <a:r>
              <a:t>Finansiering</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E4C6"/>
        </a:solidFill>
        <a:effectLst/>
      </p:bgPr>
    </p:bg>
    <p:spTree>
      <p:nvGrpSpPr>
        <p:cNvPr id="1" name=""/>
        <p:cNvGrpSpPr/>
        <p:nvPr/>
      </p:nvGrpSpPr>
      <p:grpSpPr>
        <a:xfrm>
          <a:off x="0" y="0"/>
          <a:ext cx="0" cy="0"/>
          <a:chOff x="0" y="0"/>
          <a:chExt cx="0" cy="0"/>
        </a:xfrm>
      </p:grpSpPr>
      <p:sp>
        <p:nvSpPr>
          <p:cNvPr id="310" name="Svensk gjuteriindustri"/>
          <p:cNvSpPr txBox="1">
            <a:spLocks noGrp="1"/>
          </p:cNvSpPr>
          <p:nvPr>
            <p:ph type="title" idx="4294967295"/>
          </p:nvPr>
        </p:nvSpPr>
        <p:spPr>
          <a:xfrm>
            <a:off x="628650" y="273843"/>
            <a:ext cx="7886700" cy="514010"/>
          </a:xfrm>
          <a:prstGeom prst="rect">
            <a:avLst/>
          </a:prstGeom>
        </p:spPr>
        <p:txBody>
          <a:bodyPr lIns="45719" tIns="45719" rIns="45719" bIns="45719" anchor="ctr"/>
          <a:lstStyle>
            <a:lvl1pPr defTabSz="251460">
              <a:defRPr sz="2420" b="1">
                <a:latin typeface="Poppins-Bold"/>
                <a:ea typeface="Poppins-Bold"/>
                <a:cs typeface="Poppins-Bold"/>
                <a:sym typeface="Poppins-Bold"/>
              </a:defRPr>
            </a:lvl1pPr>
          </a:lstStyle>
          <a:p>
            <a:r>
              <a:t>Svensk gjuteriindustri</a:t>
            </a:r>
          </a:p>
        </p:txBody>
      </p:sp>
      <p:sp>
        <p:nvSpPr>
          <p:cNvPr id="311" name="Cirka 100 gjuterier…"/>
          <p:cNvSpPr txBox="1">
            <a:spLocks noGrp="1"/>
          </p:cNvSpPr>
          <p:nvPr>
            <p:ph type="body" sz="half" idx="4294967295"/>
          </p:nvPr>
        </p:nvSpPr>
        <p:spPr>
          <a:xfrm>
            <a:off x="232630" y="1323524"/>
            <a:ext cx="5264259" cy="3263505"/>
          </a:xfrm>
          <a:prstGeom prst="rect">
            <a:avLst/>
          </a:prstGeom>
        </p:spPr>
        <p:txBody>
          <a:bodyPr lIns="45719" tIns="45719" rIns="45719" bIns="45719"/>
          <a:lstStyle/>
          <a:p>
            <a:pPr marL="157734" indent="-157734" defTabSz="630936">
              <a:lnSpc>
                <a:spcPct val="81000"/>
              </a:lnSpc>
              <a:spcBef>
                <a:spcPts val="600"/>
              </a:spcBef>
              <a:defRPr sz="1656">
                <a:latin typeface="Poppins-Regular"/>
                <a:ea typeface="Poppins-Regular"/>
                <a:cs typeface="Poppins-Regular"/>
                <a:sym typeface="Poppins-Regular"/>
              </a:defRPr>
            </a:pPr>
            <a:r>
              <a:t>Cirka 100 gjuterier</a:t>
            </a:r>
          </a:p>
          <a:p>
            <a:pPr marL="157734" indent="-157734" defTabSz="630936">
              <a:lnSpc>
                <a:spcPct val="81000"/>
              </a:lnSpc>
              <a:spcBef>
                <a:spcPts val="600"/>
              </a:spcBef>
              <a:defRPr sz="1656">
                <a:latin typeface="Poppins-Regular"/>
                <a:ea typeface="Poppins-Regular"/>
                <a:cs typeface="Poppins-Regular"/>
                <a:sym typeface="Poppins-Regular"/>
              </a:defRPr>
            </a:pPr>
            <a:r>
              <a:t>Cirka 6000 medarbetare</a:t>
            </a:r>
          </a:p>
          <a:p>
            <a:pPr marL="157734" indent="-157734" defTabSz="630936">
              <a:lnSpc>
                <a:spcPct val="81000"/>
              </a:lnSpc>
              <a:spcBef>
                <a:spcPts val="600"/>
              </a:spcBef>
              <a:defRPr sz="1656">
                <a:latin typeface="Poppins-Regular"/>
                <a:ea typeface="Poppins-Regular"/>
                <a:cs typeface="Poppins-Regular"/>
                <a:sym typeface="Poppins-Regular"/>
              </a:defRPr>
            </a:pPr>
            <a:r>
              <a:t>Energibehov: 3</a:t>
            </a:r>
            <a:r>
              <a:rPr>
                <a:solidFill>
                  <a:srgbClr val="FF0000"/>
                </a:solidFill>
              </a:rPr>
              <a:t> </a:t>
            </a:r>
            <a:r>
              <a:t>TWh/år </a:t>
            </a:r>
            <a:r>
              <a:rPr sz="1196"/>
              <a:t>(Källa: Energimyndigheten)</a:t>
            </a:r>
          </a:p>
          <a:p>
            <a:pPr marL="157734" indent="-157734" defTabSz="630936">
              <a:lnSpc>
                <a:spcPct val="81000"/>
              </a:lnSpc>
              <a:spcBef>
                <a:spcPts val="600"/>
              </a:spcBef>
              <a:defRPr sz="1656">
                <a:latin typeface="Poppins-Regular"/>
                <a:ea typeface="Poppins-Regular"/>
                <a:cs typeface="Poppins-Regular"/>
                <a:sym typeface="Poppins-Regular"/>
              </a:defRPr>
            </a:pPr>
            <a:r>
              <a:t>Produktion per år: ca 300 000 ton gott gods </a:t>
            </a:r>
          </a:p>
          <a:p>
            <a:pPr marL="157734" indent="-157734" defTabSz="630936">
              <a:lnSpc>
                <a:spcPct val="81000"/>
              </a:lnSpc>
              <a:spcBef>
                <a:spcPts val="600"/>
              </a:spcBef>
              <a:defRPr sz="1656">
                <a:latin typeface="Poppins-Regular"/>
                <a:ea typeface="Poppins-Regular"/>
                <a:cs typeface="Poppins-Regular"/>
                <a:sym typeface="Poppins-Regular"/>
              </a:defRPr>
            </a:pPr>
            <a:r>
              <a:t>Omsättning: ca 10 miljarder</a:t>
            </a:r>
          </a:p>
          <a:p>
            <a:pPr marL="157734" indent="-157734" defTabSz="630936">
              <a:lnSpc>
                <a:spcPct val="81000"/>
              </a:lnSpc>
              <a:spcBef>
                <a:spcPts val="600"/>
              </a:spcBef>
              <a:defRPr sz="1656">
                <a:latin typeface="Poppins-Regular"/>
                <a:ea typeface="Poppins-Regular"/>
                <a:cs typeface="Poppins-Regular"/>
                <a:sym typeface="Poppins-Regular"/>
              </a:defRPr>
            </a:pPr>
            <a:endParaRPr/>
          </a:p>
          <a:p>
            <a:pPr marL="166035" indent="-166035" defTabSz="630936">
              <a:lnSpc>
                <a:spcPct val="81000"/>
              </a:lnSpc>
              <a:spcBef>
                <a:spcPts val="600"/>
              </a:spcBef>
              <a:buFontTx/>
              <a:defRPr sz="1656">
                <a:latin typeface="Poppins-Regular"/>
                <a:ea typeface="Poppins-Regular"/>
                <a:cs typeface="Poppins-Regular"/>
                <a:sym typeface="Poppins-Regular"/>
              </a:defRPr>
            </a:pPr>
            <a:r>
              <a:t>70% till fordonsindustrin, processindustri,vindkraft, infrastruktur, telekom,medicinteknisk utrustning, möbler mm. </a:t>
            </a:r>
          </a:p>
        </p:txBody>
      </p:sp>
      <p:pic>
        <p:nvPicPr>
          <p:cNvPr id="312" name="Bild" descr="Bild"/>
          <p:cNvPicPr>
            <a:picLocks noChangeAspect="1"/>
          </p:cNvPicPr>
          <p:nvPr/>
        </p:nvPicPr>
        <p:blipFill>
          <a:blip r:embed="rId2"/>
          <a:stretch>
            <a:fillRect/>
          </a:stretch>
        </p:blipFill>
        <p:spPr>
          <a:xfrm>
            <a:off x="5723920" y="-74508"/>
            <a:ext cx="3528000" cy="529251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RISE">
  <a:themeElements>
    <a:clrScheme name="RISE">
      <a:dk1>
        <a:srgbClr val="000000"/>
      </a:dk1>
      <a:lt1>
        <a:srgbClr val="008B94"/>
      </a:lt1>
      <a:dk2>
        <a:srgbClr val="A7A7A7"/>
      </a:dk2>
      <a:lt2>
        <a:srgbClr val="535353"/>
      </a:lt2>
      <a:accent1>
        <a:srgbClr val="008B94"/>
      </a:accent1>
      <a:accent2>
        <a:srgbClr val="DF2351"/>
      </a:accent2>
      <a:accent3>
        <a:srgbClr val="FFE200"/>
      </a:accent3>
      <a:accent4>
        <a:srgbClr val="E6F2EC"/>
      </a:accent4>
      <a:accent5>
        <a:srgbClr val="FBE2D8"/>
      </a:accent5>
      <a:accent6>
        <a:srgbClr val="FFF5D4"/>
      </a:accent6>
      <a:hlink>
        <a:srgbClr val="0000FF"/>
      </a:hlink>
      <a:folHlink>
        <a:srgbClr val="FF00FF"/>
      </a:folHlink>
    </a:clrScheme>
    <a:fontScheme name="RISE">
      <a:majorFont>
        <a:latin typeface="Calibri"/>
        <a:ea typeface="Calibri"/>
        <a:cs typeface="Calibri"/>
      </a:majorFont>
      <a:minorFont>
        <a:latin typeface="Helvetica"/>
        <a:ea typeface="Helvetica"/>
        <a:cs typeface="Helvetica"/>
      </a:minorFont>
    </a:fontScheme>
    <a:fmtScheme name="RI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ISE">
  <a:themeElements>
    <a:clrScheme name="RISE">
      <a:dk1>
        <a:srgbClr val="000000"/>
      </a:dk1>
      <a:lt1>
        <a:srgbClr val="FFFFFF"/>
      </a:lt1>
      <a:dk2>
        <a:srgbClr val="A7A7A7"/>
      </a:dk2>
      <a:lt2>
        <a:srgbClr val="535353"/>
      </a:lt2>
      <a:accent1>
        <a:srgbClr val="008B94"/>
      </a:accent1>
      <a:accent2>
        <a:srgbClr val="DF2351"/>
      </a:accent2>
      <a:accent3>
        <a:srgbClr val="FFE200"/>
      </a:accent3>
      <a:accent4>
        <a:srgbClr val="E6F2EC"/>
      </a:accent4>
      <a:accent5>
        <a:srgbClr val="FBE2D8"/>
      </a:accent5>
      <a:accent6>
        <a:srgbClr val="FFF5D4"/>
      </a:accent6>
      <a:hlink>
        <a:srgbClr val="0000FF"/>
      </a:hlink>
      <a:folHlink>
        <a:srgbClr val="FF00FF"/>
      </a:folHlink>
    </a:clrScheme>
    <a:fontScheme name="RISE">
      <a:majorFont>
        <a:latin typeface="Calibri"/>
        <a:ea typeface="Calibri"/>
        <a:cs typeface="Calibri"/>
      </a:majorFont>
      <a:minorFont>
        <a:latin typeface="Helvetica"/>
        <a:ea typeface="Helvetica"/>
        <a:cs typeface="Helvetica"/>
      </a:minorFont>
    </a:fontScheme>
    <a:fmtScheme name="RI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Lato Regular"/>
            <a:ea typeface="Lato Regular"/>
            <a:cs typeface="Lato Regular"/>
            <a:sym typeface="La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7011C97935E1D48807C259FD1B5D761" ma:contentTypeVersion="17" ma:contentTypeDescription="Skapa ett nytt dokument." ma:contentTypeScope="" ma:versionID="2868e74b7627c441536c6bc95836d17c">
  <xsd:schema xmlns:xsd="http://www.w3.org/2001/XMLSchema" xmlns:xs="http://www.w3.org/2001/XMLSchema" xmlns:p="http://schemas.microsoft.com/office/2006/metadata/properties" xmlns:ns2="25936d4b-faf6-4d69-9498-95bda58f1522" xmlns:ns3="1439fb45-f088-4b27-84a9-57913d273310" targetNamespace="http://schemas.microsoft.com/office/2006/metadata/properties" ma:root="true" ma:fieldsID="955e761f689c8985ed26c1d6d138ea5c" ns2:_="" ns3:_="">
    <xsd:import namespace="25936d4b-faf6-4d69-9498-95bda58f1522"/>
    <xsd:import namespace="1439fb45-f088-4b27-84a9-57913d2733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36d4b-faf6-4d69-9498-95bda58f15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3bc5b9db-3f2d-4c38-8f4b-b4ecfee252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39fb45-f088-4b27-84a9-57913d273310"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2b259fb2-af57-480b-970b-6176b5d4e6a6}" ma:internalName="TaxCatchAll" ma:showField="CatchAllData" ma:web="1439fb45-f088-4b27-84a9-57913d2733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439fb45-f088-4b27-84a9-57913d273310" xsi:nil="true"/>
    <lcf76f155ced4ddcb4097134ff3c332f xmlns="25936d4b-faf6-4d69-9498-95bda58f15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C9D7908-1C56-40CE-BFE1-4DB315BA752C}"/>
</file>

<file path=customXml/itemProps2.xml><?xml version="1.0" encoding="utf-8"?>
<ds:datastoreItem xmlns:ds="http://schemas.openxmlformats.org/officeDocument/2006/customXml" ds:itemID="{E00982BF-9ACB-45A0-B066-37D0110179D0}"/>
</file>

<file path=customXml/itemProps3.xml><?xml version="1.0" encoding="utf-8"?>
<ds:datastoreItem xmlns:ds="http://schemas.openxmlformats.org/officeDocument/2006/customXml" ds:itemID="{12B909D6-1DD8-4BEE-843E-683B2520B8E4}"/>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Bildspel på skärmen (16:9)</PresentationFormat>
  <Paragraphs>99</Paragraphs>
  <Slides>14</Slides>
  <Notes>1</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14</vt:i4>
      </vt:variant>
    </vt:vector>
  </HeadingPairs>
  <TitlesOfParts>
    <vt:vector size="23" baseType="lpstr">
      <vt:lpstr>Arial</vt:lpstr>
      <vt:lpstr>Calibri</vt:lpstr>
      <vt:lpstr>Calibri Light</vt:lpstr>
      <vt:lpstr>Code Pro Bold</vt:lpstr>
      <vt:lpstr>Lato Regular</vt:lpstr>
      <vt:lpstr>Poppins-Bold</vt:lpstr>
      <vt:lpstr>Poppins-Regular</vt:lpstr>
      <vt:lpstr>Roboto Mono</vt:lpstr>
      <vt:lpstr>RISE</vt:lpstr>
      <vt:lpstr>Agenda för en hållbar svensk gjuteriindustri</vt:lpstr>
      <vt:lpstr>Introduktion</vt:lpstr>
      <vt:lpstr> Gjutna produkter accelererar samhällets omställning. </vt:lpstr>
      <vt:lpstr>Hållbarhet</vt:lpstr>
      <vt:lpstr>Vad händer i ett gjuteri</vt:lpstr>
      <vt:lpstr>Forskning och utveckling ger innovationskraft</vt:lpstr>
      <vt:lpstr>Forskning och utveckling ger innovationskraft</vt:lpstr>
      <vt:lpstr>Finansiering</vt:lpstr>
      <vt:lpstr>Svensk gjuteriindustri</vt:lpstr>
      <vt:lpstr>Kompetensbehov</vt:lpstr>
      <vt:lpstr>Kompetensbehov</vt:lpstr>
      <vt:lpstr>Livslångt lärande</vt:lpstr>
      <vt:lpstr>Samverkan</vt:lpstr>
      <vt:lpstr>Projektlista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för en hållbar svensk gjuteriindustri</dc:title>
  <dc:creator>Diana</dc:creator>
  <cp:lastModifiedBy>Diana Bogic</cp:lastModifiedBy>
  <cp:revision>1</cp:revision>
  <dcterms:modified xsi:type="dcterms:W3CDTF">2023-10-13T10:28:23Z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0x01010027011C97935E1D48807C259FD1B5D761</vt:lpwstr>
  </property>
</Properties>
</file>